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3" r:id="rId5"/>
    <p:sldId id="265" r:id="rId6"/>
    <p:sldId id="264" r:id="rId7"/>
    <p:sldId id="268" r:id="rId8"/>
    <p:sldId id="261" r:id="rId9"/>
    <p:sldId id="271" r:id="rId10"/>
    <p:sldId id="260" r:id="rId11"/>
    <p:sldId id="266" r:id="rId12"/>
    <p:sldId id="258" r:id="rId13"/>
    <p:sldId id="267" r:id="rId14"/>
    <p:sldId id="262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C99"/>
    <a:srgbClr val="1DAF6D"/>
    <a:srgbClr val="22D081"/>
    <a:srgbClr val="51E1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07844-7046-4DC6-9373-D345C52597C0}" type="doc">
      <dgm:prSet loTypeId="urn:microsoft.com/office/officeart/2005/8/layout/equation1" loCatId="relationship" qsTypeId="urn:microsoft.com/office/officeart/2005/8/quickstyle/simple5" qsCatId="simple" csTypeId="urn:microsoft.com/office/officeart/2005/8/colors/accent1_2" csCatId="accent1" phldr="1"/>
      <dgm:spPr/>
    </dgm:pt>
    <dgm:pt modelId="{4453A689-4938-41CE-AEDD-E2FA92593D7F}">
      <dgm:prSet phldrT="[텍스트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Near</a:t>
          </a:r>
          <a:endParaRPr lang="ko-KR" alt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568856-913B-47AD-B10D-48D018A6915A}" type="parTrans" cxnId="{29CE958D-D316-4522-AC08-9992B677AC37}">
      <dgm:prSet/>
      <dgm:spPr/>
      <dgm:t>
        <a:bodyPr/>
        <a:lstStyle/>
        <a:p>
          <a:pPr latinLnBrk="1"/>
          <a:endParaRPr lang="ko-KR" altLang="en-US"/>
        </a:p>
      </dgm:t>
    </dgm:pt>
    <dgm:pt modelId="{D3F1650A-044E-457C-9E59-29818C7BF89A}" type="sibTrans" cxnId="{29CE958D-D316-4522-AC08-9992B677AC3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222A743-B01B-47B1-A44E-541766AFE5A4}">
      <dgm:prSet phldrT="[텍스트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Earth</a:t>
          </a:r>
          <a:endParaRPr lang="ko-KR" altLang="en-US" sz="32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A6C5BE-542B-44D1-AB91-63FCD00F0F44}" type="parTrans" cxnId="{8273671A-EAC2-4E04-9458-7992EB74DC91}">
      <dgm:prSet/>
      <dgm:spPr/>
      <dgm:t>
        <a:bodyPr/>
        <a:lstStyle/>
        <a:p>
          <a:pPr latinLnBrk="1"/>
          <a:endParaRPr lang="ko-KR" altLang="en-US"/>
        </a:p>
      </dgm:t>
    </dgm:pt>
    <dgm:pt modelId="{433133A9-7D31-4575-BDA9-C208F2E6160E}" type="sibTrans" cxnId="{8273671A-EAC2-4E04-9458-7992EB74DC9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CB8767-9ECD-4ACB-9154-6C99E3BC4CF0}">
      <dgm:prSet phldrT="[텍스트]" custT="1"/>
      <dgm:spPr/>
      <dgm:t>
        <a:bodyPr/>
        <a:lstStyle/>
        <a:p>
          <a:pPr latinLnBrk="1"/>
          <a:endParaRPr lang="ko-KR" alt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798138-8AF9-441A-9157-2E396B899390}" type="parTrans" cxnId="{FEE3CFF8-E2AB-4189-8D00-DCA4D2AAB5E5}">
      <dgm:prSet/>
      <dgm:spPr/>
      <dgm:t>
        <a:bodyPr/>
        <a:lstStyle/>
        <a:p>
          <a:pPr latinLnBrk="1"/>
          <a:endParaRPr lang="ko-KR" altLang="en-US"/>
        </a:p>
      </dgm:t>
    </dgm:pt>
    <dgm:pt modelId="{805AF528-02E6-45C3-8ABA-56C25084303C}" type="sibTrans" cxnId="{FEE3CFF8-E2AB-4189-8D00-DCA4D2AAB5E5}">
      <dgm:prSet/>
      <dgm:spPr/>
      <dgm:t>
        <a:bodyPr/>
        <a:lstStyle/>
        <a:p>
          <a:pPr latinLnBrk="1"/>
          <a:endParaRPr lang="ko-KR" altLang="en-US"/>
        </a:p>
      </dgm:t>
    </dgm:pt>
    <dgm:pt modelId="{F1B7158E-8E40-4CF8-8DBE-9B8CC1D1C66B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 sz="3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68D9E4C-2B54-4B60-9F12-A799062D0BFF}" type="parTrans" cxnId="{A4ECCFBC-78C7-48FE-BF6C-F60BC7DEF5E6}">
      <dgm:prSet/>
      <dgm:spPr/>
      <dgm:t>
        <a:bodyPr/>
        <a:lstStyle/>
        <a:p>
          <a:pPr latinLnBrk="1"/>
          <a:endParaRPr lang="ko-KR" altLang="en-US"/>
        </a:p>
      </dgm:t>
    </dgm:pt>
    <dgm:pt modelId="{E4C57268-EF3A-4268-96D8-94537E855C54}" type="sibTrans" cxnId="{A4ECCFBC-78C7-48FE-BF6C-F60BC7DEF5E6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C771571-0450-40CD-AE58-5C8A90110C1D}" type="pres">
      <dgm:prSet presAssocID="{1E107844-7046-4DC6-9373-D345C52597C0}" presName="linearFlow" presStyleCnt="0">
        <dgm:presLayoutVars>
          <dgm:dir/>
          <dgm:resizeHandles val="exact"/>
        </dgm:presLayoutVars>
      </dgm:prSet>
      <dgm:spPr/>
    </dgm:pt>
    <dgm:pt modelId="{4D080657-1776-4859-84E9-F64A45429631}" type="pres">
      <dgm:prSet presAssocID="{4453A689-4938-41CE-AEDD-E2FA92593D7F}" presName="node" presStyleLbl="node1" presStyleIdx="0" presStyleCnt="4" custScaleX="114416" custScaleY="114416">
        <dgm:presLayoutVars>
          <dgm:bulletEnabled val="1"/>
        </dgm:presLayoutVars>
      </dgm:prSet>
      <dgm:spPr/>
    </dgm:pt>
    <dgm:pt modelId="{BC3095F4-7325-4CE8-B326-0E13A64920C3}" type="pres">
      <dgm:prSet presAssocID="{D3F1650A-044E-457C-9E59-29818C7BF89A}" presName="spacerL" presStyleCnt="0"/>
      <dgm:spPr/>
    </dgm:pt>
    <dgm:pt modelId="{E067B87C-A641-45F1-9364-FE4B9F632D0E}" type="pres">
      <dgm:prSet presAssocID="{D3F1650A-044E-457C-9E59-29818C7BF89A}" presName="sibTrans" presStyleLbl="sibTrans2D1" presStyleIdx="0" presStyleCnt="3"/>
      <dgm:spPr/>
    </dgm:pt>
    <dgm:pt modelId="{44A90704-2BD8-411A-9E1A-A186453E0564}" type="pres">
      <dgm:prSet presAssocID="{D3F1650A-044E-457C-9E59-29818C7BF89A}" presName="spacerR" presStyleCnt="0"/>
      <dgm:spPr/>
    </dgm:pt>
    <dgm:pt modelId="{2473F232-6B2E-45E9-9EA6-34DE32CD9223}" type="pres">
      <dgm:prSet presAssocID="{8222A743-B01B-47B1-A44E-541766AFE5A4}" presName="node" presStyleLbl="node1" presStyleIdx="1" presStyleCnt="4" custScaleX="116231" custScaleY="1162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F5431DC-6D80-41A7-8BBB-53CEED0517B8}" type="pres">
      <dgm:prSet presAssocID="{433133A9-7D31-4575-BDA9-C208F2E6160E}" presName="spacerL" presStyleCnt="0"/>
      <dgm:spPr/>
    </dgm:pt>
    <dgm:pt modelId="{CCC624BE-29C8-4864-B103-37A8259CBDA6}" type="pres">
      <dgm:prSet presAssocID="{433133A9-7D31-4575-BDA9-C208F2E6160E}" presName="sibTrans" presStyleLbl="sibTrans2D1" presStyleIdx="1" presStyleCnt="3"/>
      <dgm:spPr/>
    </dgm:pt>
    <dgm:pt modelId="{3546C85F-5F12-4ACE-92AE-26C2FA43B6E4}" type="pres">
      <dgm:prSet presAssocID="{433133A9-7D31-4575-BDA9-C208F2E6160E}" presName="spacerR" presStyleCnt="0"/>
      <dgm:spPr/>
    </dgm:pt>
    <dgm:pt modelId="{FBC2A603-06A8-4987-949B-CDF5C6B47CC8}" type="pres">
      <dgm:prSet presAssocID="{F1B7158E-8E40-4CF8-8DBE-9B8CC1D1C66B}" presName="node" presStyleLbl="node1" presStyleIdx="2" presStyleCnt="4" custScaleX="116117" custScaleY="1161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270510-191D-43E2-86BC-FEAA52153972}" type="pres">
      <dgm:prSet presAssocID="{E4C57268-EF3A-4268-96D8-94537E855C54}" presName="spacerL" presStyleCnt="0"/>
      <dgm:spPr/>
    </dgm:pt>
    <dgm:pt modelId="{19519A79-C9F6-4D07-B908-F6CC7C8131A3}" type="pres">
      <dgm:prSet presAssocID="{E4C57268-EF3A-4268-96D8-94537E855C54}" presName="sibTrans" presStyleLbl="sibTrans2D1" presStyleIdx="2" presStyleCnt="3"/>
      <dgm:spPr/>
    </dgm:pt>
    <dgm:pt modelId="{8DFA6969-42A3-4E55-97B5-DD53DC4498A1}" type="pres">
      <dgm:prSet presAssocID="{E4C57268-EF3A-4268-96D8-94537E855C54}" presName="spacerR" presStyleCnt="0"/>
      <dgm:spPr/>
    </dgm:pt>
    <dgm:pt modelId="{B105EC16-BFE4-409D-8871-B4C2F74F9F81}" type="pres">
      <dgm:prSet presAssocID="{D1CB8767-9ECD-4ACB-9154-6C99E3BC4CF0}" presName="node" presStyleLbl="node1" presStyleIdx="3" presStyleCnt="4" custScaleX="157717" custScaleY="15771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EE3CFF8-E2AB-4189-8D00-DCA4D2AAB5E5}" srcId="{1E107844-7046-4DC6-9373-D345C52597C0}" destId="{D1CB8767-9ECD-4ACB-9154-6C99E3BC4CF0}" srcOrd="3" destOrd="0" parTransId="{73798138-8AF9-441A-9157-2E396B899390}" sibTransId="{805AF528-02E6-45C3-8ABA-56C25084303C}"/>
    <dgm:cxn modelId="{A4ECCFBC-78C7-48FE-BF6C-F60BC7DEF5E6}" srcId="{1E107844-7046-4DC6-9373-D345C52597C0}" destId="{F1B7158E-8E40-4CF8-8DBE-9B8CC1D1C66B}" srcOrd="2" destOrd="0" parTransId="{268D9E4C-2B54-4B60-9F12-A799062D0BFF}" sibTransId="{E4C57268-EF3A-4268-96D8-94537E855C54}"/>
    <dgm:cxn modelId="{FC72B324-6D25-49A3-8EF8-2ED597F2D2A1}" type="presOf" srcId="{F1B7158E-8E40-4CF8-8DBE-9B8CC1D1C66B}" destId="{FBC2A603-06A8-4987-949B-CDF5C6B47CC8}" srcOrd="0" destOrd="0" presId="urn:microsoft.com/office/officeart/2005/8/layout/equation1"/>
    <dgm:cxn modelId="{8273671A-EAC2-4E04-9458-7992EB74DC91}" srcId="{1E107844-7046-4DC6-9373-D345C52597C0}" destId="{8222A743-B01B-47B1-A44E-541766AFE5A4}" srcOrd="1" destOrd="0" parTransId="{99A6C5BE-542B-44D1-AB91-63FCD00F0F44}" sibTransId="{433133A9-7D31-4575-BDA9-C208F2E6160E}"/>
    <dgm:cxn modelId="{287566CF-721E-4763-ADA9-31DF9EB641F0}" type="presOf" srcId="{D3F1650A-044E-457C-9E59-29818C7BF89A}" destId="{E067B87C-A641-45F1-9364-FE4B9F632D0E}" srcOrd="0" destOrd="0" presId="urn:microsoft.com/office/officeart/2005/8/layout/equation1"/>
    <dgm:cxn modelId="{F1A92F79-D90C-44A1-8F99-9DE37EF3DD5B}" type="presOf" srcId="{433133A9-7D31-4575-BDA9-C208F2E6160E}" destId="{CCC624BE-29C8-4864-B103-37A8259CBDA6}" srcOrd="0" destOrd="0" presId="urn:microsoft.com/office/officeart/2005/8/layout/equation1"/>
    <dgm:cxn modelId="{68E57DE9-9F9D-4C69-903E-5261479F9BD5}" type="presOf" srcId="{E4C57268-EF3A-4268-96D8-94537E855C54}" destId="{19519A79-C9F6-4D07-B908-F6CC7C8131A3}" srcOrd="0" destOrd="0" presId="urn:microsoft.com/office/officeart/2005/8/layout/equation1"/>
    <dgm:cxn modelId="{EF142DBB-5910-4298-96C0-334B2A3DA8D9}" type="presOf" srcId="{1E107844-7046-4DC6-9373-D345C52597C0}" destId="{2C771571-0450-40CD-AE58-5C8A90110C1D}" srcOrd="0" destOrd="0" presId="urn:microsoft.com/office/officeart/2005/8/layout/equation1"/>
    <dgm:cxn modelId="{E94E6ED4-B74F-43ED-ACB7-6456AC732EC5}" type="presOf" srcId="{8222A743-B01B-47B1-A44E-541766AFE5A4}" destId="{2473F232-6B2E-45E9-9EA6-34DE32CD9223}" srcOrd="0" destOrd="0" presId="urn:microsoft.com/office/officeart/2005/8/layout/equation1"/>
    <dgm:cxn modelId="{29CE958D-D316-4522-AC08-9992B677AC37}" srcId="{1E107844-7046-4DC6-9373-D345C52597C0}" destId="{4453A689-4938-41CE-AEDD-E2FA92593D7F}" srcOrd="0" destOrd="0" parTransId="{12568856-913B-47AD-B10D-48D018A6915A}" sibTransId="{D3F1650A-044E-457C-9E59-29818C7BF89A}"/>
    <dgm:cxn modelId="{2E5A2DB5-9518-4C38-B646-9C96D328E3E0}" type="presOf" srcId="{4453A689-4938-41CE-AEDD-E2FA92593D7F}" destId="{4D080657-1776-4859-84E9-F64A45429631}" srcOrd="0" destOrd="0" presId="urn:microsoft.com/office/officeart/2005/8/layout/equation1"/>
    <dgm:cxn modelId="{DE95D768-26A8-41AE-84F9-4DD3F2D8D4D2}" type="presOf" srcId="{D1CB8767-9ECD-4ACB-9154-6C99E3BC4CF0}" destId="{B105EC16-BFE4-409D-8871-B4C2F74F9F81}" srcOrd="0" destOrd="0" presId="urn:microsoft.com/office/officeart/2005/8/layout/equation1"/>
    <dgm:cxn modelId="{03EB4A93-9426-4945-9495-16A91D0F9CE7}" type="presParOf" srcId="{2C771571-0450-40CD-AE58-5C8A90110C1D}" destId="{4D080657-1776-4859-84E9-F64A45429631}" srcOrd="0" destOrd="0" presId="urn:microsoft.com/office/officeart/2005/8/layout/equation1"/>
    <dgm:cxn modelId="{6E3F6403-8BB0-4357-968E-A20EE724CB30}" type="presParOf" srcId="{2C771571-0450-40CD-AE58-5C8A90110C1D}" destId="{BC3095F4-7325-4CE8-B326-0E13A64920C3}" srcOrd="1" destOrd="0" presId="urn:microsoft.com/office/officeart/2005/8/layout/equation1"/>
    <dgm:cxn modelId="{2708D6CF-B510-456C-867D-5C83AEF8D1D0}" type="presParOf" srcId="{2C771571-0450-40CD-AE58-5C8A90110C1D}" destId="{E067B87C-A641-45F1-9364-FE4B9F632D0E}" srcOrd="2" destOrd="0" presId="urn:microsoft.com/office/officeart/2005/8/layout/equation1"/>
    <dgm:cxn modelId="{71AFEA0D-B08B-44A6-B440-92173B78D403}" type="presParOf" srcId="{2C771571-0450-40CD-AE58-5C8A90110C1D}" destId="{44A90704-2BD8-411A-9E1A-A186453E0564}" srcOrd="3" destOrd="0" presId="urn:microsoft.com/office/officeart/2005/8/layout/equation1"/>
    <dgm:cxn modelId="{EC56C694-9C9B-48F3-B3F1-8F67527AE5CE}" type="presParOf" srcId="{2C771571-0450-40CD-AE58-5C8A90110C1D}" destId="{2473F232-6B2E-45E9-9EA6-34DE32CD9223}" srcOrd="4" destOrd="0" presId="urn:microsoft.com/office/officeart/2005/8/layout/equation1"/>
    <dgm:cxn modelId="{0BF12B31-17BC-4856-9CBA-6CCE7C7A7131}" type="presParOf" srcId="{2C771571-0450-40CD-AE58-5C8A90110C1D}" destId="{DF5431DC-6D80-41A7-8BBB-53CEED0517B8}" srcOrd="5" destOrd="0" presId="urn:microsoft.com/office/officeart/2005/8/layout/equation1"/>
    <dgm:cxn modelId="{A450F037-4FA7-460F-9077-08460C806D22}" type="presParOf" srcId="{2C771571-0450-40CD-AE58-5C8A90110C1D}" destId="{CCC624BE-29C8-4864-B103-37A8259CBDA6}" srcOrd="6" destOrd="0" presId="urn:microsoft.com/office/officeart/2005/8/layout/equation1"/>
    <dgm:cxn modelId="{AC7027C7-F291-4DFB-A088-CCE79DCE2F7E}" type="presParOf" srcId="{2C771571-0450-40CD-AE58-5C8A90110C1D}" destId="{3546C85F-5F12-4ACE-92AE-26C2FA43B6E4}" srcOrd="7" destOrd="0" presId="urn:microsoft.com/office/officeart/2005/8/layout/equation1"/>
    <dgm:cxn modelId="{68DA6FCF-C9DF-4504-8871-7205E52AD943}" type="presParOf" srcId="{2C771571-0450-40CD-AE58-5C8A90110C1D}" destId="{FBC2A603-06A8-4987-949B-CDF5C6B47CC8}" srcOrd="8" destOrd="0" presId="urn:microsoft.com/office/officeart/2005/8/layout/equation1"/>
    <dgm:cxn modelId="{2AAD1D15-94C7-430F-B50D-27249C81C8F7}" type="presParOf" srcId="{2C771571-0450-40CD-AE58-5C8A90110C1D}" destId="{2A270510-191D-43E2-86BC-FEAA52153972}" srcOrd="9" destOrd="0" presId="urn:microsoft.com/office/officeart/2005/8/layout/equation1"/>
    <dgm:cxn modelId="{C8DCC217-E60D-4806-9459-35C28E026184}" type="presParOf" srcId="{2C771571-0450-40CD-AE58-5C8A90110C1D}" destId="{19519A79-C9F6-4D07-B908-F6CC7C8131A3}" srcOrd="10" destOrd="0" presId="urn:microsoft.com/office/officeart/2005/8/layout/equation1"/>
    <dgm:cxn modelId="{C4EC58A5-C969-487A-95A2-9865E7CBBFA5}" type="presParOf" srcId="{2C771571-0450-40CD-AE58-5C8A90110C1D}" destId="{8DFA6969-42A3-4E55-97B5-DD53DC4498A1}" srcOrd="11" destOrd="0" presId="urn:microsoft.com/office/officeart/2005/8/layout/equation1"/>
    <dgm:cxn modelId="{5EDDC9FA-3F83-49A4-ADB1-CB5AD84AA4F6}" type="presParOf" srcId="{2C771571-0450-40CD-AE58-5C8A90110C1D}" destId="{B105EC16-BFE4-409D-8871-B4C2F74F9F8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68D6DA-A153-4CF7-A918-E7B8BD647A33}" type="doc">
      <dgm:prSet loTypeId="urn:microsoft.com/office/officeart/2005/8/layout/hList6" loCatId="list" qsTypeId="urn:microsoft.com/office/officeart/2005/8/quickstyle/simple5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F103DDB8-8ECD-4317-99B2-52A63AC96E9F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solidFill>
                <a:schemeClr val="tx1"/>
              </a:solidFill>
            </a:rPr>
            <a:t>국내 풍력발전</a:t>
          </a:r>
          <a:endParaRPr lang="ko-KR" altLang="en-US" sz="2400" b="1" dirty="0">
            <a:solidFill>
              <a:schemeClr val="tx1"/>
            </a:solidFill>
          </a:endParaRPr>
        </a:p>
      </dgm:t>
    </dgm:pt>
    <dgm:pt modelId="{482573D3-7632-4722-8ABB-383CC2124B97}" type="parTrans" cxnId="{9DC84C73-1AE6-4780-A946-0D8A4B89D50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E4CEBD3B-227D-4641-8B82-E40FF9A2BFBF}" type="sibTrans" cxnId="{9DC84C73-1AE6-4780-A946-0D8A4B89D50D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6C497BD2-4C8B-458F-8EBC-E7A7FA882099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solidFill>
                <a:schemeClr val="tx1"/>
              </a:solidFill>
            </a:rPr>
            <a:t>세계 안전점검 시장</a:t>
          </a:r>
          <a:endParaRPr lang="ko-KR" altLang="en-US" sz="2400" b="1" dirty="0">
            <a:solidFill>
              <a:schemeClr val="tx1"/>
            </a:solidFill>
          </a:endParaRPr>
        </a:p>
      </dgm:t>
    </dgm:pt>
    <dgm:pt modelId="{78BCE077-A1CF-4922-B032-66B4C5D82BCF}" type="parTrans" cxnId="{F8DC4D12-0786-46F9-A0F8-32B9BD753D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2ABD0BEC-2FAC-462E-8D3D-5E6BD75F4ACE}" type="sibTrans" cxnId="{F8DC4D12-0786-46F9-A0F8-32B9BD753D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6DC6A65A-36EE-46F1-A0C4-EDB653317D03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국내 풍력발전기 수백여 기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3DB86D31-D422-466B-8159-EDCF88597913}" type="sibTrans" cxnId="{8D817B01-11F0-4507-ACA2-DFCD7F8384EA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1312AA42-EB7D-49DA-9E7C-0B3651F23E8E}" type="parTrans" cxnId="{8D817B01-11F0-4507-ACA2-DFCD7F8384EA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F5B8169F-BF18-4AEA-B753-6056CAEF8D9B}">
      <dgm:prSet/>
      <dgm:spPr/>
      <dgm:t>
        <a:bodyPr/>
        <a:lstStyle/>
        <a:p>
          <a:pPr latinLnBrk="1"/>
          <a:endParaRPr lang="en-US" altLang="ko-KR" sz="1500" b="1" dirty="0">
            <a:solidFill>
              <a:schemeClr val="tx1"/>
            </a:solidFill>
          </a:endParaRPr>
        </a:p>
      </dgm:t>
    </dgm:pt>
    <dgm:pt modelId="{FAB32DF8-5B38-43FC-9877-9C9AB9402EF8}" type="parTrans" cxnId="{994BEE82-7FD6-46B7-B374-49EBBB00092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03B84EAB-B3F6-44AE-BA47-0812E067ED03}" type="sibTrans" cxnId="{994BEE82-7FD6-46B7-B374-49EBBB000926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41376A54-F6E4-4269-8978-E30116EB5CAD}">
      <dgm:prSet phldrT="[텍스트]" custT="1"/>
      <dgm:spPr/>
      <dgm:t>
        <a:bodyPr/>
        <a:lstStyle/>
        <a:p>
          <a:pPr latinLnBrk="1"/>
          <a:r>
            <a:rPr lang="ko-KR" altLang="en-US" sz="2400" b="1" dirty="0" smtClean="0">
              <a:solidFill>
                <a:schemeClr val="tx1"/>
              </a:solidFill>
            </a:rPr>
            <a:t>세계 풍력발전</a:t>
          </a:r>
          <a:endParaRPr lang="ko-KR" altLang="en-US" sz="2400" b="1" dirty="0">
            <a:solidFill>
              <a:schemeClr val="tx1"/>
            </a:solidFill>
          </a:endParaRPr>
        </a:p>
      </dgm:t>
    </dgm:pt>
    <dgm:pt modelId="{8CC28586-6278-438C-9A92-F7354E6DC1AF}" type="sibTrans" cxnId="{6EE83737-D658-4D0A-8B0A-69EE8F3AAC7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B465158F-EE0A-486A-8D1F-88FE6D75F0DC}" type="parTrans" cxnId="{6EE83737-D658-4D0A-8B0A-69EE8F3AAC77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A4653950-1B30-432A-BBAE-DD3AB2DE6ADC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세계 풍력발전기 </a:t>
          </a:r>
          <a:r>
            <a:rPr lang="en-US" altLang="ko-KR" sz="1800" b="1" dirty="0" smtClean="0">
              <a:solidFill>
                <a:schemeClr val="tx1"/>
              </a:solidFill>
            </a:rPr>
            <a:t>20</a:t>
          </a:r>
          <a:r>
            <a:rPr lang="ko-KR" altLang="en-US" sz="1800" b="1" dirty="0" smtClean="0">
              <a:solidFill>
                <a:schemeClr val="tx1"/>
              </a:solidFill>
            </a:rPr>
            <a:t>만여 기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9F89279A-533A-4D95-A373-EE64CAAFB602}" type="sibTrans" cxnId="{7490EB56-6929-49D7-A978-D04A9FAD717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2DEEE358-F5C1-4E32-8BD2-F2B29DBA6EDD}" type="parTrans" cxnId="{7490EB56-6929-49D7-A978-D04A9FAD717F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0465F07C-DE30-43C8-9D46-4B85B2003B43}">
      <dgm:prSet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풍력발전기 안전점검 시장 연간 </a:t>
          </a:r>
          <a:r>
            <a:rPr lang="en-US" altLang="ko-KR" sz="1800" b="1" dirty="0" smtClean="0">
              <a:solidFill>
                <a:schemeClr val="tx1"/>
              </a:solidFill>
            </a:rPr>
            <a:t>3</a:t>
          </a:r>
          <a:r>
            <a:rPr lang="ko-KR" altLang="en-US" sz="1800" b="1" dirty="0" smtClean="0">
              <a:solidFill>
                <a:schemeClr val="tx1"/>
              </a:solidFill>
            </a:rPr>
            <a:t>조 원 규모</a:t>
          </a:r>
          <a:endParaRPr lang="en-US" altLang="ko-KR" sz="1800" b="1" dirty="0" smtClean="0">
            <a:solidFill>
              <a:schemeClr val="tx1"/>
            </a:solidFill>
          </a:endParaRPr>
        </a:p>
      </dgm:t>
    </dgm:pt>
    <dgm:pt modelId="{99F1C8B5-DEB2-49DC-8C94-8CEE632759DE}" type="sibTrans" cxnId="{03A561B7-847D-4C8E-AA43-36D5C499E7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6510B419-A469-46CC-8938-D24412C1D625}" type="parTrans" cxnId="{03A561B7-847D-4C8E-AA43-36D5C499E735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4E4B6070-2992-4EAE-A6CB-211AC84C1400}">
      <dgm:prSet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풍력발전기의 대형화 추세로 안전점검이 더욱 중요</a:t>
          </a:r>
          <a:endParaRPr lang="en-US" altLang="ko-KR" sz="1800" b="1" dirty="0" smtClean="0">
            <a:solidFill>
              <a:schemeClr val="tx1"/>
            </a:solidFill>
          </a:endParaRPr>
        </a:p>
      </dgm:t>
    </dgm:pt>
    <dgm:pt modelId="{A75CCBF9-C621-4BDD-B70B-FB86B08986F3}" type="sibTrans" cxnId="{60B8958B-D15C-4005-87C5-6ED6DC421590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FC7F5AB7-AC2B-4491-A8C6-8C500DFF119E}" type="parTrans" cxnId="{60B8958B-D15C-4005-87C5-6ED6DC421590}">
      <dgm:prSet/>
      <dgm:spPr/>
      <dgm:t>
        <a:bodyPr/>
        <a:lstStyle/>
        <a:p>
          <a:pPr latinLnBrk="1"/>
          <a:endParaRPr lang="ko-KR" altLang="en-US" b="1">
            <a:solidFill>
              <a:schemeClr val="tx1"/>
            </a:solidFill>
          </a:endParaRPr>
        </a:p>
      </dgm:t>
    </dgm:pt>
    <dgm:pt modelId="{138F5146-E21C-4A22-8AB1-1D54FA794B50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최근 정부의 신재생에너지 </a:t>
          </a:r>
          <a:r>
            <a:rPr lang="ko-KR" altLang="en-US" sz="1800" b="1" dirty="0" err="1" smtClean="0">
              <a:solidFill>
                <a:schemeClr val="tx1"/>
              </a:solidFill>
            </a:rPr>
            <a:t>확대안으로</a:t>
          </a:r>
          <a:r>
            <a:rPr lang="ko-KR" altLang="en-US" sz="1800" b="1" dirty="0" smtClean="0">
              <a:solidFill>
                <a:schemeClr val="tx1"/>
              </a:solidFill>
            </a:rPr>
            <a:t> 시장 규모 확대 기대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7AFE55C2-6E61-4F14-A6D3-4ED644834CB4}" type="parTrans" cxnId="{3D18CB7C-D20B-451C-9AFF-FA58FDDAE6AA}">
      <dgm:prSet/>
      <dgm:spPr/>
      <dgm:t>
        <a:bodyPr/>
        <a:lstStyle/>
        <a:p>
          <a:pPr latinLnBrk="1"/>
          <a:endParaRPr lang="ko-KR" altLang="en-US"/>
        </a:p>
      </dgm:t>
    </dgm:pt>
    <dgm:pt modelId="{4E219F7A-E8BC-48E1-AE53-FB91EEDA3A88}" type="sibTrans" cxnId="{3D18CB7C-D20B-451C-9AFF-FA58FDDAE6AA}">
      <dgm:prSet/>
      <dgm:spPr/>
      <dgm:t>
        <a:bodyPr/>
        <a:lstStyle/>
        <a:p>
          <a:pPr latinLnBrk="1"/>
          <a:endParaRPr lang="ko-KR" altLang="en-US"/>
        </a:p>
      </dgm:t>
    </dgm:pt>
    <dgm:pt modelId="{600FC107-2772-45B7-9640-2B6260ACD1C9}">
      <dgm:prSet phldrT="[텍스트]"/>
      <dgm:spPr/>
      <dgm:t>
        <a:bodyPr/>
        <a:lstStyle/>
        <a:p>
          <a:pPr latinLnBrk="1"/>
          <a:endParaRPr lang="ko-KR" altLang="en-US" sz="1500" b="1" dirty="0">
            <a:solidFill>
              <a:schemeClr val="tx1"/>
            </a:solidFill>
          </a:endParaRPr>
        </a:p>
      </dgm:t>
    </dgm:pt>
    <dgm:pt modelId="{870762FF-0730-4F8A-A63D-1E3129F5F040}" type="parTrans" cxnId="{2A15BA0A-F360-425D-BA13-AA57E23B6916}">
      <dgm:prSet/>
      <dgm:spPr/>
      <dgm:t>
        <a:bodyPr/>
        <a:lstStyle/>
        <a:p>
          <a:pPr latinLnBrk="1"/>
          <a:endParaRPr lang="ko-KR" altLang="en-US"/>
        </a:p>
      </dgm:t>
    </dgm:pt>
    <dgm:pt modelId="{82E562E1-7CF0-43B7-9BFE-F966D9BC5603}" type="sibTrans" cxnId="{2A15BA0A-F360-425D-BA13-AA57E23B6916}">
      <dgm:prSet/>
      <dgm:spPr/>
      <dgm:t>
        <a:bodyPr/>
        <a:lstStyle/>
        <a:p>
          <a:pPr latinLnBrk="1"/>
          <a:endParaRPr lang="ko-KR" altLang="en-US"/>
        </a:p>
      </dgm:t>
    </dgm:pt>
    <dgm:pt modelId="{580A2C8A-1EE3-484D-A30B-2A1858259889}">
      <dgm:prSet phldrT="[텍스트]"/>
      <dgm:spPr/>
      <dgm:t>
        <a:bodyPr/>
        <a:lstStyle/>
        <a:p>
          <a:pPr latinLnBrk="1"/>
          <a:endParaRPr lang="ko-KR" altLang="en-US" sz="1600" b="1" dirty="0">
            <a:solidFill>
              <a:schemeClr val="tx1"/>
            </a:solidFill>
          </a:endParaRPr>
        </a:p>
      </dgm:t>
    </dgm:pt>
    <dgm:pt modelId="{84B62E20-B31A-4F18-BC7C-5E1E9AAB72E7}" type="parTrans" cxnId="{01E1FFB2-1A5F-488B-9768-ABA4AB977916}">
      <dgm:prSet/>
      <dgm:spPr/>
      <dgm:t>
        <a:bodyPr/>
        <a:lstStyle/>
        <a:p>
          <a:pPr latinLnBrk="1"/>
          <a:endParaRPr lang="ko-KR" altLang="en-US"/>
        </a:p>
      </dgm:t>
    </dgm:pt>
    <dgm:pt modelId="{FDFA4A8F-6669-4B13-A612-F1F53132CDE9}" type="sibTrans" cxnId="{01E1FFB2-1A5F-488B-9768-ABA4AB977916}">
      <dgm:prSet/>
      <dgm:spPr/>
      <dgm:t>
        <a:bodyPr/>
        <a:lstStyle/>
        <a:p>
          <a:pPr latinLnBrk="1"/>
          <a:endParaRPr lang="ko-KR" altLang="en-US"/>
        </a:p>
      </dgm:t>
    </dgm:pt>
    <dgm:pt modelId="{6FC40CEA-69FE-4D63-8193-B17D5B88A847}">
      <dgm:prSet phldrT="[텍스트]" custT="1"/>
      <dgm:spPr/>
      <dgm:t>
        <a:bodyPr/>
        <a:lstStyle/>
        <a:p>
          <a:pPr latinLnBrk="1"/>
          <a:endParaRPr lang="ko-KR" altLang="en-US" sz="1600" b="1" dirty="0">
            <a:solidFill>
              <a:schemeClr val="tx1"/>
            </a:solidFill>
          </a:endParaRPr>
        </a:p>
      </dgm:t>
    </dgm:pt>
    <dgm:pt modelId="{4DE71BCF-371C-4FAD-AC70-45CBBAF508BC}" type="parTrans" cxnId="{71B93FEA-E4A0-4D00-8089-0D48B99F21DF}">
      <dgm:prSet/>
      <dgm:spPr/>
      <dgm:t>
        <a:bodyPr/>
        <a:lstStyle/>
        <a:p>
          <a:pPr latinLnBrk="1"/>
          <a:endParaRPr lang="ko-KR" altLang="en-US"/>
        </a:p>
      </dgm:t>
    </dgm:pt>
    <dgm:pt modelId="{F9B54E41-1CF2-43C4-A8D5-46F3A98C4C3E}" type="sibTrans" cxnId="{71B93FEA-E4A0-4D00-8089-0D48B99F21DF}">
      <dgm:prSet/>
      <dgm:spPr/>
      <dgm:t>
        <a:bodyPr/>
        <a:lstStyle/>
        <a:p>
          <a:pPr latinLnBrk="1"/>
          <a:endParaRPr lang="ko-KR" altLang="en-US"/>
        </a:p>
      </dgm:t>
    </dgm:pt>
    <dgm:pt modelId="{BDA0487E-A13B-443D-9E1C-D4E0975A4E70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미국과 일본에서 꾸준한 </a:t>
          </a:r>
          <a:r>
            <a:rPr lang="ko-KR" altLang="en-US" sz="1800" b="1" dirty="0" err="1" smtClean="0">
              <a:solidFill>
                <a:schemeClr val="tx1"/>
              </a:solidFill>
            </a:rPr>
            <a:t>드론</a:t>
          </a:r>
          <a:r>
            <a:rPr lang="ko-KR" altLang="en-US" sz="1800" b="1" dirty="0" smtClean="0">
              <a:solidFill>
                <a:schemeClr val="tx1"/>
              </a:solidFill>
            </a:rPr>
            <a:t> 이용 시설물 점검 보고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7931E205-1DE2-4508-BDB6-F043A3B88C7A}" type="parTrans" cxnId="{90EE9FD6-4743-4A5E-99A7-1C3300F946A6}">
      <dgm:prSet/>
      <dgm:spPr/>
      <dgm:t>
        <a:bodyPr/>
        <a:lstStyle/>
        <a:p>
          <a:pPr latinLnBrk="1"/>
          <a:endParaRPr lang="ko-KR" altLang="en-US"/>
        </a:p>
      </dgm:t>
    </dgm:pt>
    <dgm:pt modelId="{F3E38022-2C24-47FB-8E34-389E11FF9549}" type="sibTrans" cxnId="{90EE9FD6-4743-4A5E-99A7-1C3300F946A6}">
      <dgm:prSet/>
      <dgm:spPr/>
      <dgm:t>
        <a:bodyPr/>
        <a:lstStyle/>
        <a:p>
          <a:pPr latinLnBrk="1"/>
          <a:endParaRPr lang="ko-KR" altLang="en-US"/>
        </a:p>
      </dgm:t>
    </dgm:pt>
    <dgm:pt modelId="{F85665FE-D302-4684-9938-F5E7C3F29A9D}">
      <dgm:prSet phldrT="[텍스트]" custT="1"/>
      <dgm:spPr/>
      <dgm:t>
        <a:bodyPr/>
        <a:lstStyle/>
        <a:p>
          <a:pPr latinLnBrk="1"/>
          <a:r>
            <a:rPr lang="ko-KR" altLang="en-US" sz="1800" b="1" dirty="0" smtClean="0">
              <a:solidFill>
                <a:schemeClr val="tx1"/>
              </a:solidFill>
            </a:rPr>
            <a:t>산업용 </a:t>
          </a:r>
          <a:r>
            <a:rPr lang="ko-KR" altLang="en-US" sz="1800" b="1" dirty="0" err="1" smtClean="0">
              <a:solidFill>
                <a:schemeClr val="tx1"/>
              </a:solidFill>
            </a:rPr>
            <a:t>드론</a:t>
          </a:r>
          <a:r>
            <a:rPr lang="ko-KR" altLang="en-US" sz="1800" b="1" dirty="0" smtClean="0">
              <a:solidFill>
                <a:schemeClr val="tx1"/>
              </a:solidFill>
            </a:rPr>
            <a:t> 시장의 </a:t>
          </a:r>
          <a:r>
            <a:rPr lang="en-US" altLang="ko-KR" sz="1800" b="1" dirty="0" smtClean="0">
              <a:solidFill>
                <a:schemeClr val="tx1"/>
              </a:solidFill>
            </a:rPr>
            <a:t>40%</a:t>
          </a:r>
          <a:r>
            <a:rPr lang="ko-KR" altLang="en-US" sz="1800" b="1" dirty="0" smtClean="0">
              <a:solidFill>
                <a:schemeClr val="tx1"/>
              </a:solidFill>
            </a:rPr>
            <a:t>를 안전점검이 차지할 것</a:t>
          </a:r>
          <a:endParaRPr lang="ko-KR" altLang="en-US" sz="1800" b="1" dirty="0">
            <a:solidFill>
              <a:schemeClr val="tx1"/>
            </a:solidFill>
          </a:endParaRPr>
        </a:p>
      </dgm:t>
    </dgm:pt>
    <dgm:pt modelId="{6E9FD600-DEA3-4577-BE4F-9B482AE5C304}" type="parTrans" cxnId="{C09FB983-45D1-4EFE-B755-810DB14B357C}">
      <dgm:prSet/>
      <dgm:spPr/>
      <dgm:t>
        <a:bodyPr/>
        <a:lstStyle/>
        <a:p>
          <a:pPr latinLnBrk="1"/>
          <a:endParaRPr lang="ko-KR" altLang="en-US"/>
        </a:p>
      </dgm:t>
    </dgm:pt>
    <dgm:pt modelId="{4CB732A9-6C60-465C-9F92-156C07E4C5E1}" type="sibTrans" cxnId="{C09FB983-45D1-4EFE-B755-810DB14B357C}">
      <dgm:prSet/>
      <dgm:spPr/>
      <dgm:t>
        <a:bodyPr/>
        <a:lstStyle/>
        <a:p>
          <a:pPr latinLnBrk="1"/>
          <a:endParaRPr lang="ko-KR" altLang="en-US"/>
        </a:p>
      </dgm:t>
    </dgm:pt>
    <dgm:pt modelId="{0E381EFD-A381-4603-80B2-195983C80CF4}">
      <dgm:prSet phldrT="[텍스트]" custT="1"/>
      <dgm:spPr/>
      <dgm:t>
        <a:bodyPr/>
        <a:lstStyle/>
        <a:p>
          <a:pPr latinLnBrk="1"/>
          <a:r>
            <a:rPr lang="ko-KR" altLang="en-US" sz="1600" b="1" dirty="0" smtClean="0">
              <a:solidFill>
                <a:schemeClr val="tx1"/>
              </a:solidFill>
            </a:rPr>
            <a:t>미국의 고속도로 교량 안전점검 비용 연간 </a:t>
          </a:r>
          <a:r>
            <a:rPr lang="en-US" altLang="ko-KR" sz="1600" b="1" dirty="0" smtClean="0">
              <a:solidFill>
                <a:schemeClr val="tx1"/>
              </a:solidFill>
            </a:rPr>
            <a:t>10</a:t>
          </a:r>
          <a:r>
            <a:rPr lang="ko-KR" altLang="en-US" sz="1600" b="1" dirty="0" smtClean="0">
              <a:solidFill>
                <a:schemeClr val="tx1"/>
              </a:solidFill>
            </a:rPr>
            <a:t>조 원 규모</a:t>
          </a:r>
          <a:endParaRPr lang="ko-KR" altLang="en-US" sz="1600" b="1" dirty="0">
            <a:solidFill>
              <a:schemeClr val="tx1"/>
            </a:solidFill>
          </a:endParaRPr>
        </a:p>
      </dgm:t>
    </dgm:pt>
    <dgm:pt modelId="{7C8F2606-909F-403C-8D74-BAC510F0E76C}" type="parTrans" cxnId="{9653F126-CB5D-4301-9587-C97B3BB9B275}">
      <dgm:prSet/>
      <dgm:spPr/>
      <dgm:t>
        <a:bodyPr/>
        <a:lstStyle/>
        <a:p>
          <a:pPr latinLnBrk="1"/>
          <a:endParaRPr lang="ko-KR" altLang="en-US"/>
        </a:p>
      </dgm:t>
    </dgm:pt>
    <dgm:pt modelId="{CD3E4F2A-3B6C-4437-A5F5-A938062AD72E}" type="sibTrans" cxnId="{9653F126-CB5D-4301-9587-C97B3BB9B275}">
      <dgm:prSet/>
      <dgm:spPr/>
      <dgm:t>
        <a:bodyPr/>
        <a:lstStyle/>
        <a:p>
          <a:pPr latinLnBrk="1"/>
          <a:endParaRPr lang="ko-KR" altLang="en-US"/>
        </a:p>
      </dgm:t>
    </dgm:pt>
    <dgm:pt modelId="{4105FACD-AB0D-49A5-BC04-A88F603D56A7}" type="pres">
      <dgm:prSet presAssocID="{C368D6DA-A153-4CF7-A918-E7B8BD647A33}" presName="Name0" presStyleCnt="0">
        <dgm:presLayoutVars>
          <dgm:dir/>
          <dgm:resizeHandles val="exact"/>
        </dgm:presLayoutVars>
      </dgm:prSet>
      <dgm:spPr/>
    </dgm:pt>
    <dgm:pt modelId="{11C92D7B-1AE0-482C-BCF9-D8EEEEDFD20F}" type="pres">
      <dgm:prSet presAssocID="{F103DDB8-8ECD-4317-99B2-52A63AC96E9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5462E72-7CB9-4316-9BB4-24B2F758B9BF}" type="pres">
      <dgm:prSet presAssocID="{E4CEBD3B-227D-4641-8B82-E40FF9A2BFBF}" presName="sibTrans" presStyleCnt="0"/>
      <dgm:spPr/>
    </dgm:pt>
    <dgm:pt modelId="{2D14B688-34DB-4E55-890C-F03F2BF8BEAC}" type="pres">
      <dgm:prSet presAssocID="{41376A54-F6E4-4269-8978-E30116EB5CA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4088D1-415E-4D64-945A-F937DB1F50A6}" type="pres">
      <dgm:prSet presAssocID="{8CC28586-6278-438C-9A92-F7354E6DC1AF}" presName="sibTrans" presStyleCnt="0"/>
      <dgm:spPr/>
    </dgm:pt>
    <dgm:pt modelId="{1323AF4A-10FD-47B7-857C-4C2472C2DD1B}" type="pres">
      <dgm:prSet presAssocID="{6C497BD2-4C8B-458F-8EBC-E7A7FA8820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001B5AA-1B3D-402C-944E-1147BE20D627}" type="presOf" srcId="{0465F07C-DE30-43C8-9D46-4B85B2003B43}" destId="{2D14B688-34DB-4E55-890C-F03F2BF8BEAC}" srcOrd="0" destOrd="3" presId="urn:microsoft.com/office/officeart/2005/8/layout/hList6"/>
    <dgm:cxn modelId="{60B8958B-D15C-4005-87C5-6ED6DC421590}" srcId="{41376A54-F6E4-4269-8978-E30116EB5CAD}" destId="{4E4B6070-2992-4EAE-A6CB-211AC84C1400}" srcOrd="3" destOrd="0" parTransId="{FC7F5AB7-AC2B-4491-A8C6-8C500DFF119E}" sibTransId="{A75CCBF9-C621-4BDD-B70B-FB86B08986F3}"/>
    <dgm:cxn modelId="{0C55E37A-B4EC-4E71-8628-623D40D27F90}" type="presOf" srcId="{0E381EFD-A381-4603-80B2-195983C80CF4}" destId="{1323AF4A-10FD-47B7-857C-4C2472C2DD1B}" srcOrd="0" destOrd="1" presId="urn:microsoft.com/office/officeart/2005/8/layout/hList6"/>
    <dgm:cxn modelId="{3D18CB7C-D20B-451C-9AFF-FA58FDDAE6AA}" srcId="{F103DDB8-8ECD-4317-99B2-52A63AC96E9F}" destId="{138F5146-E21C-4A22-8AB1-1D54FA794B50}" srcOrd="2" destOrd="0" parTransId="{7AFE55C2-6E61-4F14-A6D3-4ED644834CB4}" sibTransId="{4E219F7A-E8BC-48E1-AE53-FB91EEDA3A88}"/>
    <dgm:cxn modelId="{2A15BA0A-F360-425D-BA13-AA57E23B6916}" srcId="{F103DDB8-8ECD-4317-99B2-52A63AC96E9F}" destId="{600FC107-2772-45B7-9640-2B6260ACD1C9}" srcOrd="0" destOrd="0" parTransId="{870762FF-0730-4F8A-A63D-1E3129F5F040}" sibTransId="{82E562E1-7CF0-43B7-9BFE-F966D9BC5603}"/>
    <dgm:cxn modelId="{6EE83737-D658-4D0A-8B0A-69EE8F3AAC77}" srcId="{C368D6DA-A153-4CF7-A918-E7B8BD647A33}" destId="{41376A54-F6E4-4269-8978-E30116EB5CAD}" srcOrd="1" destOrd="0" parTransId="{B465158F-EE0A-486A-8D1F-88FE6D75F0DC}" sibTransId="{8CC28586-6278-438C-9A92-F7354E6DC1AF}"/>
    <dgm:cxn modelId="{1D223B7D-1AA1-4285-9E37-4BC4F73335BC}" type="presOf" srcId="{BDA0487E-A13B-443D-9E1C-D4E0975A4E70}" destId="{1323AF4A-10FD-47B7-857C-4C2472C2DD1B}" srcOrd="0" destOrd="2" presId="urn:microsoft.com/office/officeart/2005/8/layout/hList6"/>
    <dgm:cxn modelId="{994BEE82-7FD6-46B7-B374-49EBBB000926}" srcId="{F103DDB8-8ECD-4317-99B2-52A63AC96E9F}" destId="{F5B8169F-BF18-4AEA-B753-6056CAEF8D9B}" srcOrd="3" destOrd="0" parTransId="{FAB32DF8-5B38-43FC-9877-9C9AB9402EF8}" sibTransId="{03B84EAB-B3F6-44AE-BA47-0812E067ED03}"/>
    <dgm:cxn modelId="{856E7F27-0460-45A4-9E32-F53472F0C16F}" type="presOf" srcId="{C368D6DA-A153-4CF7-A918-E7B8BD647A33}" destId="{4105FACD-AB0D-49A5-BC04-A88F603D56A7}" srcOrd="0" destOrd="0" presId="urn:microsoft.com/office/officeart/2005/8/layout/hList6"/>
    <dgm:cxn modelId="{8D817B01-11F0-4507-ACA2-DFCD7F8384EA}" srcId="{F103DDB8-8ECD-4317-99B2-52A63AC96E9F}" destId="{6DC6A65A-36EE-46F1-A0C4-EDB653317D03}" srcOrd="1" destOrd="0" parTransId="{1312AA42-EB7D-49DA-9E7C-0B3651F23E8E}" sibTransId="{3DB86D31-D422-466B-8159-EDCF88597913}"/>
    <dgm:cxn modelId="{1B747CFE-8686-425A-B4C2-1DB7C208AE07}" type="presOf" srcId="{F5B8169F-BF18-4AEA-B753-6056CAEF8D9B}" destId="{11C92D7B-1AE0-482C-BCF9-D8EEEEDFD20F}" srcOrd="0" destOrd="4" presId="urn:microsoft.com/office/officeart/2005/8/layout/hList6"/>
    <dgm:cxn modelId="{83168069-0D90-478C-88B8-BD3F568DE0E8}" type="presOf" srcId="{138F5146-E21C-4A22-8AB1-1D54FA794B50}" destId="{11C92D7B-1AE0-482C-BCF9-D8EEEEDFD20F}" srcOrd="0" destOrd="3" presId="urn:microsoft.com/office/officeart/2005/8/layout/hList6"/>
    <dgm:cxn modelId="{2D5B241C-6BD1-4EF8-95FA-9B505A36F515}" type="presOf" srcId="{A4653950-1B30-432A-BBAE-DD3AB2DE6ADC}" destId="{2D14B688-34DB-4E55-890C-F03F2BF8BEAC}" srcOrd="0" destOrd="2" presId="urn:microsoft.com/office/officeart/2005/8/layout/hList6"/>
    <dgm:cxn modelId="{8CBE487A-9A80-4185-B2D1-31E04A570777}" type="presOf" srcId="{6DC6A65A-36EE-46F1-A0C4-EDB653317D03}" destId="{11C92D7B-1AE0-482C-BCF9-D8EEEEDFD20F}" srcOrd="0" destOrd="2" presId="urn:microsoft.com/office/officeart/2005/8/layout/hList6"/>
    <dgm:cxn modelId="{C09FB983-45D1-4EFE-B755-810DB14B357C}" srcId="{6C497BD2-4C8B-458F-8EBC-E7A7FA882099}" destId="{F85665FE-D302-4684-9938-F5E7C3F29A9D}" srcOrd="2" destOrd="0" parTransId="{6E9FD600-DEA3-4577-BE4F-9B482AE5C304}" sibTransId="{4CB732A9-6C60-465C-9F92-156C07E4C5E1}"/>
    <dgm:cxn modelId="{03A561B7-847D-4C8E-AA43-36D5C499E735}" srcId="{41376A54-F6E4-4269-8978-E30116EB5CAD}" destId="{0465F07C-DE30-43C8-9D46-4B85B2003B43}" srcOrd="2" destOrd="0" parTransId="{6510B419-A469-46CC-8938-D24412C1D625}" sibTransId="{99F1C8B5-DEB2-49DC-8C94-8CEE632759DE}"/>
    <dgm:cxn modelId="{F8DC4D12-0786-46F9-A0F8-32B9BD753D35}" srcId="{C368D6DA-A153-4CF7-A918-E7B8BD647A33}" destId="{6C497BD2-4C8B-458F-8EBC-E7A7FA882099}" srcOrd="2" destOrd="0" parTransId="{78BCE077-A1CF-4922-B032-66B4C5D82BCF}" sibTransId="{2ABD0BEC-2FAC-462E-8D3D-5E6BD75F4ACE}"/>
    <dgm:cxn modelId="{19A669ED-FE84-45B1-BFD8-C68CE994B667}" type="presOf" srcId="{41376A54-F6E4-4269-8978-E30116EB5CAD}" destId="{2D14B688-34DB-4E55-890C-F03F2BF8BEAC}" srcOrd="0" destOrd="0" presId="urn:microsoft.com/office/officeart/2005/8/layout/hList6"/>
    <dgm:cxn modelId="{B9DC088A-8A74-47E2-BC08-E3A56CEBBD94}" type="presOf" srcId="{6FC40CEA-69FE-4D63-8193-B17D5B88A847}" destId="{1323AF4A-10FD-47B7-857C-4C2472C2DD1B}" srcOrd="0" destOrd="4" presId="urn:microsoft.com/office/officeart/2005/8/layout/hList6"/>
    <dgm:cxn modelId="{D37012B0-6BED-47E9-8DB2-BB4A5C46F0FE}" type="presOf" srcId="{600FC107-2772-45B7-9640-2B6260ACD1C9}" destId="{11C92D7B-1AE0-482C-BCF9-D8EEEEDFD20F}" srcOrd="0" destOrd="1" presId="urn:microsoft.com/office/officeart/2005/8/layout/hList6"/>
    <dgm:cxn modelId="{9653F126-CB5D-4301-9587-C97B3BB9B275}" srcId="{6C497BD2-4C8B-458F-8EBC-E7A7FA882099}" destId="{0E381EFD-A381-4603-80B2-195983C80CF4}" srcOrd="0" destOrd="0" parTransId="{7C8F2606-909F-403C-8D74-BAC510F0E76C}" sibTransId="{CD3E4F2A-3B6C-4437-A5F5-A938062AD72E}"/>
    <dgm:cxn modelId="{9DC84C73-1AE6-4780-A946-0D8A4B89D50D}" srcId="{C368D6DA-A153-4CF7-A918-E7B8BD647A33}" destId="{F103DDB8-8ECD-4317-99B2-52A63AC96E9F}" srcOrd="0" destOrd="0" parTransId="{482573D3-7632-4722-8ABB-383CC2124B97}" sibTransId="{E4CEBD3B-227D-4641-8B82-E40FF9A2BFBF}"/>
    <dgm:cxn modelId="{083A9955-A158-4206-97A0-743AE5DE7339}" type="presOf" srcId="{4E4B6070-2992-4EAE-A6CB-211AC84C1400}" destId="{2D14B688-34DB-4E55-890C-F03F2BF8BEAC}" srcOrd="0" destOrd="4" presId="urn:microsoft.com/office/officeart/2005/8/layout/hList6"/>
    <dgm:cxn modelId="{35BD74F7-D025-42DF-904A-C54FEC91817A}" type="presOf" srcId="{F85665FE-D302-4684-9938-F5E7C3F29A9D}" destId="{1323AF4A-10FD-47B7-857C-4C2472C2DD1B}" srcOrd="0" destOrd="3" presId="urn:microsoft.com/office/officeart/2005/8/layout/hList6"/>
    <dgm:cxn modelId="{71B93FEA-E4A0-4D00-8089-0D48B99F21DF}" srcId="{6C497BD2-4C8B-458F-8EBC-E7A7FA882099}" destId="{6FC40CEA-69FE-4D63-8193-B17D5B88A847}" srcOrd="3" destOrd="0" parTransId="{4DE71BCF-371C-4FAD-AC70-45CBBAF508BC}" sibTransId="{F9B54E41-1CF2-43C4-A8D5-46F3A98C4C3E}"/>
    <dgm:cxn modelId="{DC51A7E3-1CFF-462D-84D7-97CA82A40B52}" type="presOf" srcId="{F103DDB8-8ECD-4317-99B2-52A63AC96E9F}" destId="{11C92D7B-1AE0-482C-BCF9-D8EEEEDFD20F}" srcOrd="0" destOrd="0" presId="urn:microsoft.com/office/officeart/2005/8/layout/hList6"/>
    <dgm:cxn modelId="{5443BCDA-5C1E-4617-9E1C-41CFF3D4AEA2}" type="presOf" srcId="{6C497BD2-4C8B-458F-8EBC-E7A7FA882099}" destId="{1323AF4A-10FD-47B7-857C-4C2472C2DD1B}" srcOrd="0" destOrd="0" presId="urn:microsoft.com/office/officeart/2005/8/layout/hList6"/>
    <dgm:cxn modelId="{90EE9FD6-4743-4A5E-99A7-1C3300F946A6}" srcId="{6C497BD2-4C8B-458F-8EBC-E7A7FA882099}" destId="{BDA0487E-A13B-443D-9E1C-D4E0975A4E70}" srcOrd="1" destOrd="0" parTransId="{7931E205-1DE2-4508-BDB6-F043A3B88C7A}" sibTransId="{F3E38022-2C24-47FB-8E34-389E11FF9549}"/>
    <dgm:cxn modelId="{F905BD2C-5BAA-4448-AD2E-D818AF24B7D5}" type="presOf" srcId="{580A2C8A-1EE3-484D-A30B-2A1858259889}" destId="{2D14B688-34DB-4E55-890C-F03F2BF8BEAC}" srcOrd="0" destOrd="1" presId="urn:microsoft.com/office/officeart/2005/8/layout/hList6"/>
    <dgm:cxn modelId="{7490EB56-6929-49D7-A978-D04A9FAD717F}" srcId="{41376A54-F6E4-4269-8978-E30116EB5CAD}" destId="{A4653950-1B30-432A-BBAE-DD3AB2DE6ADC}" srcOrd="1" destOrd="0" parTransId="{2DEEE358-F5C1-4E32-8BD2-F2B29DBA6EDD}" sibTransId="{9F89279A-533A-4D95-A373-EE64CAAFB602}"/>
    <dgm:cxn modelId="{01E1FFB2-1A5F-488B-9768-ABA4AB977916}" srcId="{41376A54-F6E4-4269-8978-E30116EB5CAD}" destId="{580A2C8A-1EE3-484D-A30B-2A1858259889}" srcOrd="0" destOrd="0" parTransId="{84B62E20-B31A-4F18-BC7C-5E1E9AAB72E7}" sibTransId="{FDFA4A8F-6669-4B13-A612-F1F53132CDE9}"/>
    <dgm:cxn modelId="{D9F65471-D1A9-4D29-9EFE-C00FB6A352F0}" type="presParOf" srcId="{4105FACD-AB0D-49A5-BC04-A88F603D56A7}" destId="{11C92D7B-1AE0-482C-BCF9-D8EEEEDFD20F}" srcOrd="0" destOrd="0" presId="urn:microsoft.com/office/officeart/2005/8/layout/hList6"/>
    <dgm:cxn modelId="{19737B28-5062-4FF8-B85A-BF53AB7FA91E}" type="presParOf" srcId="{4105FACD-AB0D-49A5-BC04-A88F603D56A7}" destId="{65462E72-7CB9-4316-9BB4-24B2F758B9BF}" srcOrd="1" destOrd="0" presId="urn:microsoft.com/office/officeart/2005/8/layout/hList6"/>
    <dgm:cxn modelId="{CEBB44EC-4DB4-4F49-9EBB-376644231856}" type="presParOf" srcId="{4105FACD-AB0D-49A5-BC04-A88F603D56A7}" destId="{2D14B688-34DB-4E55-890C-F03F2BF8BEAC}" srcOrd="2" destOrd="0" presId="urn:microsoft.com/office/officeart/2005/8/layout/hList6"/>
    <dgm:cxn modelId="{9E4F23BC-EBFC-4EE2-B8EA-FB7E6FC94E31}" type="presParOf" srcId="{4105FACD-AB0D-49A5-BC04-A88F603D56A7}" destId="{C34088D1-415E-4D64-945A-F937DB1F50A6}" srcOrd="3" destOrd="0" presId="urn:microsoft.com/office/officeart/2005/8/layout/hList6"/>
    <dgm:cxn modelId="{F30FDCAF-5729-483D-A7C1-7DC878BB0E5A}" type="presParOf" srcId="{4105FACD-AB0D-49A5-BC04-A88F603D56A7}" destId="{1323AF4A-10FD-47B7-857C-4C2472C2DD1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E873D2-57CC-470E-97EE-AA0232AA5F5E}" type="doc">
      <dgm:prSet loTypeId="urn:microsoft.com/office/officeart/2005/8/layout/chevron2" loCatId="process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BDB9A97-40CE-417D-834D-045FD212C735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11DE77-D3B2-4524-A9D2-EE30FDA88172}" type="parTrans" cxnId="{865C2180-2C20-4B03-911B-F748FEFC6E8F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E1CFC50-1B8F-4DF7-B5B1-076CEBD5336B}" type="sibTrans" cxnId="{865C2180-2C20-4B03-911B-F748FEFC6E8F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63108C7-84F6-478C-A43C-6D600A8E5BD7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작업자가 시작 버튼을 누름</a:t>
          </a:r>
          <a:endParaRPr lang="ko-KR" altLang="en-US" b="1" dirty="0">
            <a:effectLst/>
          </a:endParaRPr>
        </a:p>
      </dgm:t>
    </dgm:pt>
    <dgm:pt modelId="{F920BFB1-AEF9-43CD-954D-9FE84BAD00CE}" type="parTrans" cxnId="{DBE55EAC-3754-4A7C-94B9-A6348694C760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E5A51A-723C-41AE-9D7E-858C132AE91A}" type="sibTrans" cxnId="{DBE55EAC-3754-4A7C-94B9-A6348694C760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830623C-F583-468B-9C28-5ADCF0AC3B97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F3D8214-2D10-4434-8584-B1254D3E9B5F}" type="parTrans" cxnId="{1F8E94CD-8C86-4B46-B8C8-FCD9FB269DF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73CB3BB-CA01-4AC4-9460-0DDCFC4E0E1A}" type="sibTrans" cxnId="{1F8E94CD-8C86-4B46-B8C8-FCD9FB269DF2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4AD9DC-4AE1-42AD-A7BC-344668CA78A9}">
      <dgm:prSet phldrT="[텍스트]"/>
      <dgm:spPr/>
      <dgm:t>
        <a:bodyPr/>
        <a:lstStyle/>
        <a:p>
          <a:pPr latinLnBrk="1"/>
          <a:r>
            <a:rPr lang="ko-KR" altLang="en-US" b="1" dirty="0" err="1" smtClean="0">
              <a:effectLst/>
            </a:rPr>
            <a:t>드론이</a:t>
          </a:r>
          <a:r>
            <a:rPr lang="ko-KR" altLang="en-US" b="1" dirty="0" smtClean="0">
              <a:effectLst/>
            </a:rPr>
            <a:t> 이륙</a:t>
          </a:r>
          <a:r>
            <a:rPr lang="en-US" altLang="ko-KR" b="1" dirty="0" smtClean="0">
              <a:effectLst/>
            </a:rPr>
            <a:t>, </a:t>
          </a:r>
          <a:r>
            <a:rPr lang="ko-KR" altLang="en-US" b="1" dirty="0" smtClean="0">
              <a:effectLst/>
            </a:rPr>
            <a:t>풍력발전기 근처까지 이동</a:t>
          </a:r>
          <a:endParaRPr lang="ko-KR" altLang="en-US" b="1" dirty="0">
            <a:effectLst/>
          </a:endParaRPr>
        </a:p>
      </dgm:t>
    </dgm:pt>
    <dgm:pt modelId="{76445F84-6A18-4748-A755-A233B5458963}" type="parTrans" cxnId="{13DDE611-4A57-48A2-82DB-744ABA71A313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52DF0C-CA1A-422A-976E-03D897303521}" type="sibTrans" cxnId="{13DDE611-4A57-48A2-82DB-744ABA71A313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8FEBD12-31E8-4178-9893-3292F12E4270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7E9FD4-789B-45A6-9876-6B1C321D16C9}" type="parTrans" cxnId="{033DC324-3D6D-4455-A689-4AF9E397DA5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440BB91-8E9E-4921-A577-08C5BE0BA7A0}" type="sibTrans" cxnId="{033DC324-3D6D-4455-A689-4AF9E397DA5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C3DBE3-5CBC-40C0-A310-5DC72DE55A71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블레이드의 형태와 위치 인식</a:t>
          </a:r>
          <a:endParaRPr lang="ko-KR" altLang="en-US" b="1" dirty="0">
            <a:effectLst/>
          </a:endParaRPr>
        </a:p>
      </dgm:t>
    </dgm:pt>
    <dgm:pt modelId="{90E4E09D-D7DC-4766-B608-FAE89DDCED3F}" type="parTrans" cxnId="{7F1A1C7A-F7AC-4483-959B-C7EEBD0AA929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C2F8EB3-462D-4212-9E0B-492FB7BCE707}" type="sibTrans" cxnId="{7F1A1C7A-F7AC-4483-959B-C7EEBD0AA929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7394B4F-AC3B-498B-877A-DE9B7EF65A2A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B7F6A6E-B610-4334-BEBB-DED90E6CD57E}" type="parTrans" cxnId="{350C6A81-54A8-4A34-A73E-EEE83426A920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BF25D2-28EC-4B28-9EF5-D76D91DDDB66}" type="sibTrans" cxnId="{350C6A81-54A8-4A34-A73E-EEE83426A920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CC31172-82DF-4EFA-A3E2-28FE6E0CDA4F}">
      <dgm:prSet phldrT="[텍스트]"/>
      <dgm:spPr/>
      <dgm:t>
        <a:bodyPr/>
        <a:lstStyle/>
        <a:p>
          <a:pPr latinLnBrk="1"/>
          <a:endParaRPr lang="en-US" altLang="ko-KR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91848A1-C5A9-4BD6-AAED-6CC8006B72FB}" type="parTrans" cxnId="{B5A2EC97-1DC4-4EDF-A4DE-692AC11339D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1556164-3B32-48BE-92DE-7C248E740246}" type="sibTrans" cxnId="{B5A2EC97-1DC4-4EDF-A4DE-692AC11339D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9A4C63D-D647-4759-91A1-A7D94F5E55DC}">
      <dgm:prSet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최적의 </a:t>
          </a:r>
          <a:r>
            <a:rPr lang="ko-KR" altLang="en-US" b="1" dirty="0" err="1" smtClean="0">
              <a:effectLst/>
            </a:rPr>
            <a:t>비행경로</a:t>
          </a:r>
          <a:r>
            <a:rPr lang="ko-KR" altLang="en-US" b="1" dirty="0" smtClean="0">
              <a:effectLst/>
            </a:rPr>
            <a:t> 도출</a:t>
          </a:r>
          <a:endParaRPr lang="ko-KR" altLang="en-US" b="1" dirty="0">
            <a:effectLst/>
          </a:endParaRPr>
        </a:p>
      </dgm:t>
    </dgm:pt>
    <dgm:pt modelId="{0C5ED3CF-F0C8-44DB-A60C-6C74DFCF138C}" type="parTrans" cxnId="{A0D32B82-F95F-4789-A0C3-2046DD25DE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4DBA0AC-B2EF-4759-A11E-9DDC45992F18}" type="sibTrans" cxnId="{A0D32B82-F95F-4789-A0C3-2046DD25DEBC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5956536-679A-4099-B56A-A9BCE5957238}">
      <dgm:prSet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블레이드를 따라 일정한 짧은 거리를 유지하며 비행</a:t>
          </a:r>
          <a:endParaRPr lang="ko-KR" altLang="en-US" b="1" dirty="0">
            <a:effectLst/>
          </a:endParaRPr>
        </a:p>
      </dgm:t>
    </dgm:pt>
    <dgm:pt modelId="{45E160EB-FE6E-4009-8DBC-D214464C0985}" type="parTrans" cxnId="{3907AAAE-24B4-445E-A7D3-E9E28D98BD8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1A081D1-F983-4EC0-A728-5A09177AD182}" type="sibTrans" cxnId="{3907AAAE-24B4-445E-A7D3-E9E28D98BD85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8669B4D-B662-440F-9008-3D39F6A62690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66C172-6647-4B80-AB6C-30769AC0AF33}" type="parTrans" cxnId="{19B45D8B-0E8E-4AA0-9492-B7A50FB05F5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D7647E-5BD8-401F-85CF-5AB04CBAC515}" type="sibTrans" cxnId="{19B45D8B-0E8E-4AA0-9492-B7A50FB05F5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ACDC70-F46A-4CE9-AF7F-0578DA6167A2}">
      <dgm:prSet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고해상도 사진을 데이터 분석 포털에 업로드</a:t>
          </a:r>
          <a:endParaRPr lang="ko-KR" altLang="en-US" b="1" dirty="0">
            <a:effectLst/>
          </a:endParaRPr>
        </a:p>
      </dgm:t>
    </dgm:pt>
    <dgm:pt modelId="{9F20F1E7-60BB-46F5-AB55-A7458F61FE62}" type="parTrans" cxnId="{B2A714F5-B261-42DB-8244-AC62DD8B275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21D8691-DD30-4B45-8798-F6413CC372B6}" type="sibTrans" cxnId="{B2A714F5-B261-42DB-8244-AC62DD8B275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C293714-08CD-4B09-BDCF-C9939C816B01}">
      <dgm:prSet phldrT="[텍스트]"/>
      <dgm:spPr/>
      <dgm:t>
        <a:bodyPr/>
        <a:lstStyle/>
        <a:p>
          <a:pPr latinLnBrk="1"/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B70B659-CFF6-46E7-AC3E-348D838F207D}" type="parTrans" cxnId="{186AE6AB-2332-4373-8767-798E9839F8DF}">
      <dgm:prSet/>
      <dgm:spPr/>
      <dgm:t>
        <a:bodyPr/>
        <a:lstStyle/>
        <a:p>
          <a:pPr latinLnBrk="1"/>
          <a:endParaRPr lang="ko-KR" altLang="en-US"/>
        </a:p>
      </dgm:t>
    </dgm:pt>
    <dgm:pt modelId="{0F34492D-4DB2-4485-B3C6-5E18169A53A3}" type="sibTrans" cxnId="{186AE6AB-2332-4373-8767-798E9839F8DF}">
      <dgm:prSet/>
      <dgm:spPr/>
      <dgm:t>
        <a:bodyPr/>
        <a:lstStyle/>
        <a:p>
          <a:pPr latinLnBrk="1"/>
          <a:endParaRPr lang="ko-KR" altLang="en-US"/>
        </a:p>
      </dgm:t>
    </dgm:pt>
    <dgm:pt modelId="{8AF990FD-02F4-4AFA-8E82-9A3BC999379D}">
      <dgm:prSet/>
      <dgm:spPr/>
      <dgm:t>
        <a:bodyPr/>
        <a:lstStyle/>
        <a:p>
          <a:pPr latinLnBrk="1"/>
          <a:r>
            <a:rPr lang="ko-KR" altLang="en-US" b="1" dirty="0" smtClean="0"/>
            <a:t>포털에 올라온 사진을 전문가가 분석</a:t>
          </a:r>
          <a:endParaRPr lang="ko-KR" altLang="en-US" b="1" dirty="0"/>
        </a:p>
      </dgm:t>
    </dgm:pt>
    <dgm:pt modelId="{8BAE5175-10A5-472D-AFB0-E496B30AB471}" type="parTrans" cxnId="{67B76D5F-BE4B-4005-BC05-885F36A4C42D}">
      <dgm:prSet/>
      <dgm:spPr/>
      <dgm:t>
        <a:bodyPr/>
        <a:lstStyle/>
        <a:p>
          <a:pPr latinLnBrk="1"/>
          <a:endParaRPr lang="ko-KR" altLang="en-US"/>
        </a:p>
      </dgm:t>
    </dgm:pt>
    <dgm:pt modelId="{74A2B267-DA2D-4831-B77B-6D5B95CB25ED}" type="sibTrans" cxnId="{67B76D5F-BE4B-4005-BC05-885F36A4C42D}">
      <dgm:prSet/>
      <dgm:spPr/>
      <dgm:t>
        <a:bodyPr/>
        <a:lstStyle/>
        <a:p>
          <a:pPr latinLnBrk="1"/>
          <a:endParaRPr lang="ko-KR" altLang="en-US"/>
        </a:p>
      </dgm:t>
    </dgm:pt>
    <dgm:pt modelId="{3AC45B99-B2A8-4E85-8DF1-6843FD95DA39}" type="pres">
      <dgm:prSet presAssocID="{E4E873D2-57CC-470E-97EE-AA0232AA5F5E}" presName="linearFlow" presStyleCnt="0">
        <dgm:presLayoutVars>
          <dgm:dir/>
          <dgm:animLvl val="lvl"/>
          <dgm:resizeHandles val="exact"/>
        </dgm:presLayoutVars>
      </dgm:prSet>
      <dgm:spPr/>
    </dgm:pt>
    <dgm:pt modelId="{25A463DF-1E6D-4A60-844A-0F749987663A}" type="pres">
      <dgm:prSet presAssocID="{8BDB9A97-40CE-417D-834D-045FD212C735}" presName="composite" presStyleCnt="0"/>
      <dgm:spPr/>
    </dgm:pt>
    <dgm:pt modelId="{25F8A336-37BF-4C02-BFFA-A17B43B03B26}" type="pres">
      <dgm:prSet presAssocID="{8BDB9A97-40CE-417D-834D-045FD212C735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DADCE2E-86CE-401A-80AB-DB57F9C29E92}" type="pres">
      <dgm:prSet presAssocID="{8BDB9A97-40CE-417D-834D-045FD212C735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F2E226-4AE1-443C-B318-D7FE96440F82}" type="pres">
      <dgm:prSet presAssocID="{AE1CFC50-1B8F-4DF7-B5B1-076CEBD5336B}" presName="sp" presStyleCnt="0"/>
      <dgm:spPr/>
    </dgm:pt>
    <dgm:pt modelId="{1E280BA6-1B6C-495F-82C1-50115FA0CF53}" type="pres">
      <dgm:prSet presAssocID="{9830623C-F583-468B-9C28-5ADCF0AC3B97}" presName="composite" presStyleCnt="0"/>
      <dgm:spPr/>
    </dgm:pt>
    <dgm:pt modelId="{896BE65A-0047-4970-8EF9-0D9E65846864}" type="pres">
      <dgm:prSet presAssocID="{9830623C-F583-468B-9C28-5ADCF0AC3B97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73BF09-4981-4FAA-B3EC-7FD34C6E6F66}" type="pres">
      <dgm:prSet presAssocID="{9830623C-F583-468B-9C28-5ADCF0AC3B97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9D9D252-3C95-4C2B-9194-F69A3F9448EA}" type="pres">
      <dgm:prSet presAssocID="{173CB3BB-CA01-4AC4-9460-0DDCFC4E0E1A}" presName="sp" presStyleCnt="0"/>
      <dgm:spPr/>
    </dgm:pt>
    <dgm:pt modelId="{1FE22C0F-59DD-44CD-87F5-39E2BEE1DBF5}" type="pres">
      <dgm:prSet presAssocID="{D8FEBD12-31E8-4178-9893-3292F12E4270}" presName="composite" presStyleCnt="0"/>
      <dgm:spPr/>
    </dgm:pt>
    <dgm:pt modelId="{7B2ECE52-39D9-43E8-B50F-8C176BC408DE}" type="pres">
      <dgm:prSet presAssocID="{D8FEBD12-31E8-4178-9893-3292F12E4270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13C395-70C6-40B6-87EA-57360111AB98}" type="pres">
      <dgm:prSet presAssocID="{D8FEBD12-31E8-4178-9893-3292F12E4270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AE2124-D2BA-4C34-828B-6FC410B10EAA}" type="pres">
      <dgm:prSet presAssocID="{B440BB91-8E9E-4921-A577-08C5BE0BA7A0}" presName="sp" presStyleCnt="0"/>
      <dgm:spPr/>
    </dgm:pt>
    <dgm:pt modelId="{52B6AE1D-B638-4443-8ABA-E9874F267FB1}" type="pres">
      <dgm:prSet presAssocID="{07394B4F-AC3B-498B-877A-DE9B7EF65A2A}" presName="composite" presStyleCnt="0"/>
      <dgm:spPr/>
    </dgm:pt>
    <dgm:pt modelId="{92BD4A12-F502-4E63-8B53-B23925DC7AEF}" type="pres">
      <dgm:prSet presAssocID="{07394B4F-AC3B-498B-877A-DE9B7EF65A2A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1E5ECB-CE01-44EA-ADB7-0D6D457B62DB}" type="pres">
      <dgm:prSet presAssocID="{07394B4F-AC3B-498B-877A-DE9B7EF65A2A}" presName="descendantText" presStyleLbl="alignAcc1" presStyleIdx="3" presStyleCnt="7">
        <dgm:presLayoutVars>
          <dgm:bulletEnabled val="1"/>
        </dgm:presLayoutVars>
      </dgm:prSet>
      <dgm:spPr/>
    </dgm:pt>
    <dgm:pt modelId="{6DE4F5F1-D79C-4989-BD33-6247AEF4076A}" type="pres">
      <dgm:prSet presAssocID="{A8BF25D2-28EC-4B28-9EF5-D76D91DDDB66}" presName="sp" presStyleCnt="0"/>
      <dgm:spPr/>
    </dgm:pt>
    <dgm:pt modelId="{4AAABFBF-604B-416E-9B06-564E54933949}" type="pres">
      <dgm:prSet presAssocID="{7CC31172-82DF-4EFA-A3E2-28FE6E0CDA4F}" presName="composite" presStyleCnt="0"/>
      <dgm:spPr/>
    </dgm:pt>
    <dgm:pt modelId="{3DD2024D-E5C2-450F-B14B-40AD68F0D37D}" type="pres">
      <dgm:prSet presAssocID="{7CC31172-82DF-4EFA-A3E2-28FE6E0CDA4F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7E12C9-64CC-4DF4-BD91-27C3AF99A4BA}" type="pres">
      <dgm:prSet presAssocID="{7CC31172-82DF-4EFA-A3E2-28FE6E0CDA4F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294A272-C3AD-4CFA-99D6-5175FACFC38B}" type="pres">
      <dgm:prSet presAssocID="{C1556164-3B32-48BE-92DE-7C248E740246}" presName="sp" presStyleCnt="0"/>
      <dgm:spPr/>
    </dgm:pt>
    <dgm:pt modelId="{547B3292-5AC0-4E40-A54D-9829C8F53146}" type="pres">
      <dgm:prSet presAssocID="{78669B4D-B662-440F-9008-3D39F6A62690}" presName="composite" presStyleCnt="0"/>
      <dgm:spPr/>
    </dgm:pt>
    <dgm:pt modelId="{6D16635B-5AA9-4EBD-A811-FFF920083DCD}" type="pres">
      <dgm:prSet presAssocID="{78669B4D-B662-440F-9008-3D39F6A62690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454F2A5-5DC7-4D62-BCBC-BDE991F5428E}" type="pres">
      <dgm:prSet presAssocID="{78669B4D-B662-440F-9008-3D39F6A62690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221DA9-34AB-4294-8D70-3BBA91AABD08}" type="pres">
      <dgm:prSet presAssocID="{63D7647E-5BD8-401F-85CF-5AB04CBAC515}" presName="sp" presStyleCnt="0"/>
      <dgm:spPr/>
    </dgm:pt>
    <dgm:pt modelId="{D8760888-58E4-4E88-AC3E-D530460794C8}" type="pres">
      <dgm:prSet presAssocID="{9C293714-08CD-4B09-BDCF-C9939C816B01}" presName="composite" presStyleCnt="0"/>
      <dgm:spPr/>
    </dgm:pt>
    <dgm:pt modelId="{5E07E91C-96C1-4C13-BB41-421C66BA42F3}" type="pres">
      <dgm:prSet presAssocID="{9C293714-08CD-4B09-BDCF-C9939C816B01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0744179B-6F3E-4E4C-8158-9E6AD064111B}" type="pres">
      <dgm:prSet presAssocID="{9C293714-08CD-4B09-BDCF-C9939C816B01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4A074CD-95FC-4292-8F0B-B5CB1709E4BA}" type="presOf" srcId="{E4E873D2-57CC-470E-97EE-AA0232AA5F5E}" destId="{3AC45B99-B2A8-4E85-8DF1-6843FD95DA39}" srcOrd="0" destOrd="0" presId="urn:microsoft.com/office/officeart/2005/8/layout/chevron2"/>
    <dgm:cxn modelId="{B2A714F5-B261-42DB-8244-AC62DD8B2751}" srcId="{78669B4D-B662-440F-9008-3D39F6A62690}" destId="{E1ACDC70-F46A-4CE9-AF7F-0578DA6167A2}" srcOrd="0" destOrd="0" parTransId="{9F20F1E7-60BB-46F5-AB55-A7458F61FE62}" sibTransId="{B21D8691-DD30-4B45-8798-F6413CC372B6}"/>
    <dgm:cxn modelId="{1C5520E5-FC67-4151-9697-1069CC853EDF}" type="presOf" srcId="{AD4AD9DC-4AE1-42AD-A7BC-344668CA78A9}" destId="{8273BF09-4981-4FAA-B3EC-7FD34C6E6F66}" srcOrd="0" destOrd="0" presId="urn:microsoft.com/office/officeart/2005/8/layout/chevron2"/>
    <dgm:cxn modelId="{865C2180-2C20-4B03-911B-F748FEFC6E8F}" srcId="{E4E873D2-57CC-470E-97EE-AA0232AA5F5E}" destId="{8BDB9A97-40CE-417D-834D-045FD212C735}" srcOrd="0" destOrd="0" parTransId="{3211DE77-D3B2-4524-A9D2-EE30FDA88172}" sibTransId="{AE1CFC50-1B8F-4DF7-B5B1-076CEBD5336B}"/>
    <dgm:cxn modelId="{75DEF2BC-DBF6-4AC8-B2BE-95C0DE0D3F6E}" type="presOf" srcId="{69A4C63D-D647-4759-91A1-A7D94F5E55DC}" destId="{C61E5ECB-CE01-44EA-ADB7-0D6D457B62DB}" srcOrd="0" destOrd="0" presId="urn:microsoft.com/office/officeart/2005/8/layout/chevron2"/>
    <dgm:cxn modelId="{8F11AF77-5CF6-48A7-85DB-81F03BD95A7A}" type="presOf" srcId="{D8FEBD12-31E8-4178-9893-3292F12E4270}" destId="{7B2ECE52-39D9-43E8-B50F-8C176BC408DE}" srcOrd="0" destOrd="0" presId="urn:microsoft.com/office/officeart/2005/8/layout/chevron2"/>
    <dgm:cxn modelId="{EBFCD90B-3D00-4BF0-9006-D6B82A04E225}" type="presOf" srcId="{8AF990FD-02F4-4AFA-8E82-9A3BC999379D}" destId="{0744179B-6F3E-4E4C-8158-9E6AD064111B}" srcOrd="0" destOrd="0" presId="urn:microsoft.com/office/officeart/2005/8/layout/chevron2"/>
    <dgm:cxn modelId="{67B76D5F-BE4B-4005-BC05-885F36A4C42D}" srcId="{9C293714-08CD-4B09-BDCF-C9939C816B01}" destId="{8AF990FD-02F4-4AFA-8E82-9A3BC999379D}" srcOrd="0" destOrd="0" parTransId="{8BAE5175-10A5-472D-AFB0-E496B30AB471}" sibTransId="{74A2B267-DA2D-4831-B77B-6D5B95CB25ED}"/>
    <dgm:cxn modelId="{0C0BDD08-9236-4980-8748-68791A08C8F8}" type="presOf" srcId="{D5956536-679A-4099-B56A-A9BCE5957238}" destId="{957E12C9-64CC-4DF4-BD91-27C3AF99A4BA}" srcOrd="0" destOrd="0" presId="urn:microsoft.com/office/officeart/2005/8/layout/chevron2"/>
    <dgm:cxn modelId="{3907AAAE-24B4-445E-A7D3-E9E28D98BD85}" srcId="{7CC31172-82DF-4EFA-A3E2-28FE6E0CDA4F}" destId="{D5956536-679A-4099-B56A-A9BCE5957238}" srcOrd="0" destOrd="0" parTransId="{45E160EB-FE6E-4009-8DBC-D214464C0985}" sibTransId="{91A081D1-F983-4EC0-A728-5A09177AD182}"/>
    <dgm:cxn modelId="{19B45D8B-0E8E-4AA0-9492-B7A50FB05F5E}" srcId="{E4E873D2-57CC-470E-97EE-AA0232AA5F5E}" destId="{78669B4D-B662-440F-9008-3D39F6A62690}" srcOrd="5" destOrd="0" parTransId="{4866C172-6647-4B80-AB6C-30769AC0AF33}" sibTransId="{63D7647E-5BD8-401F-85CF-5AB04CBAC515}"/>
    <dgm:cxn modelId="{13DDE611-4A57-48A2-82DB-744ABA71A313}" srcId="{9830623C-F583-468B-9C28-5ADCF0AC3B97}" destId="{AD4AD9DC-4AE1-42AD-A7BC-344668CA78A9}" srcOrd="0" destOrd="0" parTransId="{76445F84-6A18-4748-A755-A233B5458963}" sibTransId="{2D52DF0C-CA1A-422A-976E-03D897303521}"/>
    <dgm:cxn modelId="{FC370B28-11A2-4094-AA10-5BEBA3413FF7}" type="presOf" srcId="{E1ACDC70-F46A-4CE9-AF7F-0578DA6167A2}" destId="{0454F2A5-5DC7-4D62-BCBC-BDE991F5428E}" srcOrd="0" destOrd="0" presId="urn:microsoft.com/office/officeart/2005/8/layout/chevron2"/>
    <dgm:cxn modelId="{93203EAE-2E8E-4D23-8E65-0B52C34404F5}" type="presOf" srcId="{9830623C-F583-468B-9C28-5ADCF0AC3B97}" destId="{896BE65A-0047-4970-8EF9-0D9E65846864}" srcOrd="0" destOrd="0" presId="urn:microsoft.com/office/officeart/2005/8/layout/chevron2"/>
    <dgm:cxn modelId="{A0D32B82-F95F-4789-A0C3-2046DD25DEBC}" srcId="{07394B4F-AC3B-498B-877A-DE9B7EF65A2A}" destId="{69A4C63D-D647-4759-91A1-A7D94F5E55DC}" srcOrd="0" destOrd="0" parTransId="{0C5ED3CF-F0C8-44DB-A60C-6C74DFCF138C}" sibTransId="{E4DBA0AC-B2EF-4759-A11E-9DDC45992F18}"/>
    <dgm:cxn modelId="{7F1A1C7A-F7AC-4483-959B-C7EEBD0AA929}" srcId="{D8FEBD12-31E8-4178-9893-3292F12E4270}" destId="{11C3DBE3-5CBC-40C0-A310-5DC72DE55A71}" srcOrd="0" destOrd="0" parTransId="{90E4E09D-D7DC-4766-B608-FAE89DDCED3F}" sibTransId="{BC2F8EB3-462D-4212-9E0B-492FB7BCE707}"/>
    <dgm:cxn modelId="{033DC324-3D6D-4455-A689-4AF9E397DA55}" srcId="{E4E873D2-57CC-470E-97EE-AA0232AA5F5E}" destId="{D8FEBD12-31E8-4178-9893-3292F12E4270}" srcOrd="2" destOrd="0" parTransId="{A77E9FD4-789B-45A6-9876-6B1C321D16C9}" sibTransId="{B440BB91-8E9E-4921-A577-08C5BE0BA7A0}"/>
    <dgm:cxn modelId="{F21E43DD-37B9-4101-A0AB-B1DCAC127BEA}" type="presOf" srcId="{163108C7-84F6-478C-A43C-6D600A8E5BD7}" destId="{0DADCE2E-86CE-401A-80AB-DB57F9C29E92}" srcOrd="0" destOrd="0" presId="urn:microsoft.com/office/officeart/2005/8/layout/chevron2"/>
    <dgm:cxn modelId="{7EF19E85-770B-4362-A28D-D18393D5B3A1}" type="presOf" srcId="{07394B4F-AC3B-498B-877A-DE9B7EF65A2A}" destId="{92BD4A12-F502-4E63-8B53-B23925DC7AEF}" srcOrd="0" destOrd="0" presId="urn:microsoft.com/office/officeart/2005/8/layout/chevron2"/>
    <dgm:cxn modelId="{EAD132F4-94BF-42DC-A8B0-F3F664E16118}" type="presOf" srcId="{7CC31172-82DF-4EFA-A3E2-28FE6E0CDA4F}" destId="{3DD2024D-E5C2-450F-B14B-40AD68F0D37D}" srcOrd="0" destOrd="0" presId="urn:microsoft.com/office/officeart/2005/8/layout/chevron2"/>
    <dgm:cxn modelId="{4684F49A-0B8B-4370-B46C-84FDEC68F14C}" type="presOf" srcId="{9C293714-08CD-4B09-BDCF-C9939C816B01}" destId="{5E07E91C-96C1-4C13-BB41-421C66BA42F3}" srcOrd="0" destOrd="0" presId="urn:microsoft.com/office/officeart/2005/8/layout/chevron2"/>
    <dgm:cxn modelId="{BDD9AE7F-98BA-4B2D-8DD2-BC46169D8225}" type="presOf" srcId="{8BDB9A97-40CE-417D-834D-045FD212C735}" destId="{25F8A336-37BF-4C02-BFFA-A17B43B03B26}" srcOrd="0" destOrd="0" presId="urn:microsoft.com/office/officeart/2005/8/layout/chevron2"/>
    <dgm:cxn modelId="{DDD52111-D1EC-4BF9-9A02-A8DA4FF9B861}" type="presOf" srcId="{11C3DBE3-5CBC-40C0-A310-5DC72DE55A71}" destId="{A013C395-70C6-40B6-87EA-57360111AB98}" srcOrd="0" destOrd="0" presId="urn:microsoft.com/office/officeart/2005/8/layout/chevron2"/>
    <dgm:cxn modelId="{B5A2EC97-1DC4-4EDF-A4DE-692AC11339D1}" srcId="{E4E873D2-57CC-470E-97EE-AA0232AA5F5E}" destId="{7CC31172-82DF-4EFA-A3E2-28FE6E0CDA4F}" srcOrd="4" destOrd="0" parTransId="{491848A1-C5A9-4BD6-AAED-6CC8006B72FB}" sibTransId="{C1556164-3B32-48BE-92DE-7C248E740246}"/>
    <dgm:cxn modelId="{186AE6AB-2332-4373-8767-798E9839F8DF}" srcId="{E4E873D2-57CC-470E-97EE-AA0232AA5F5E}" destId="{9C293714-08CD-4B09-BDCF-C9939C816B01}" srcOrd="6" destOrd="0" parTransId="{DB70B659-CFF6-46E7-AC3E-348D838F207D}" sibTransId="{0F34492D-4DB2-4485-B3C6-5E18169A53A3}"/>
    <dgm:cxn modelId="{350C6A81-54A8-4A34-A73E-EEE83426A920}" srcId="{E4E873D2-57CC-470E-97EE-AA0232AA5F5E}" destId="{07394B4F-AC3B-498B-877A-DE9B7EF65A2A}" srcOrd="3" destOrd="0" parTransId="{4B7F6A6E-B610-4334-BEBB-DED90E6CD57E}" sibTransId="{A8BF25D2-28EC-4B28-9EF5-D76D91DDDB66}"/>
    <dgm:cxn modelId="{1F8E94CD-8C86-4B46-B8C8-FCD9FB269DF2}" srcId="{E4E873D2-57CC-470E-97EE-AA0232AA5F5E}" destId="{9830623C-F583-468B-9C28-5ADCF0AC3B97}" srcOrd="1" destOrd="0" parTransId="{8F3D8214-2D10-4434-8584-B1254D3E9B5F}" sibTransId="{173CB3BB-CA01-4AC4-9460-0DDCFC4E0E1A}"/>
    <dgm:cxn modelId="{DBE55EAC-3754-4A7C-94B9-A6348694C760}" srcId="{8BDB9A97-40CE-417D-834D-045FD212C735}" destId="{163108C7-84F6-478C-A43C-6D600A8E5BD7}" srcOrd="0" destOrd="0" parTransId="{F920BFB1-AEF9-43CD-954D-9FE84BAD00CE}" sibTransId="{50E5A51A-723C-41AE-9D7E-858C132AE91A}"/>
    <dgm:cxn modelId="{6A682529-CB1F-4179-BECE-2C5130389877}" type="presOf" srcId="{78669B4D-B662-440F-9008-3D39F6A62690}" destId="{6D16635B-5AA9-4EBD-A811-FFF920083DCD}" srcOrd="0" destOrd="0" presId="urn:microsoft.com/office/officeart/2005/8/layout/chevron2"/>
    <dgm:cxn modelId="{2768330D-FF3C-4675-B569-206ED3447E69}" type="presParOf" srcId="{3AC45B99-B2A8-4E85-8DF1-6843FD95DA39}" destId="{25A463DF-1E6D-4A60-844A-0F749987663A}" srcOrd="0" destOrd="0" presId="urn:microsoft.com/office/officeart/2005/8/layout/chevron2"/>
    <dgm:cxn modelId="{4960B1A9-0058-4046-9467-B0BBF216CBDE}" type="presParOf" srcId="{25A463DF-1E6D-4A60-844A-0F749987663A}" destId="{25F8A336-37BF-4C02-BFFA-A17B43B03B26}" srcOrd="0" destOrd="0" presId="urn:microsoft.com/office/officeart/2005/8/layout/chevron2"/>
    <dgm:cxn modelId="{5C8CEE19-43AB-400C-BC2D-2B1AE9E9DD69}" type="presParOf" srcId="{25A463DF-1E6D-4A60-844A-0F749987663A}" destId="{0DADCE2E-86CE-401A-80AB-DB57F9C29E92}" srcOrd="1" destOrd="0" presId="urn:microsoft.com/office/officeart/2005/8/layout/chevron2"/>
    <dgm:cxn modelId="{E86E282B-C900-4CA8-93F0-977CE8FCB39E}" type="presParOf" srcId="{3AC45B99-B2A8-4E85-8DF1-6843FD95DA39}" destId="{FDF2E226-4AE1-443C-B318-D7FE96440F82}" srcOrd="1" destOrd="0" presId="urn:microsoft.com/office/officeart/2005/8/layout/chevron2"/>
    <dgm:cxn modelId="{50642FA9-9070-44E6-9B83-FAF1AA0C9F67}" type="presParOf" srcId="{3AC45B99-B2A8-4E85-8DF1-6843FD95DA39}" destId="{1E280BA6-1B6C-495F-82C1-50115FA0CF53}" srcOrd="2" destOrd="0" presId="urn:microsoft.com/office/officeart/2005/8/layout/chevron2"/>
    <dgm:cxn modelId="{BC8EB6A6-335B-4E21-9413-2EEB0001FE2A}" type="presParOf" srcId="{1E280BA6-1B6C-495F-82C1-50115FA0CF53}" destId="{896BE65A-0047-4970-8EF9-0D9E65846864}" srcOrd="0" destOrd="0" presId="urn:microsoft.com/office/officeart/2005/8/layout/chevron2"/>
    <dgm:cxn modelId="{1F5232B4-BE77-4B14-A2D3-EF687E42051E}" type="presParOf" srcId="{1E280BA6-1B6C-495F-82C1-50115FA0CF53}" destId="{8273BF09-4981-4FAA-B3EC-7FD34C6E6F66}" srcOrd="1" destOrd="0" presId="urn:microsoft.com/office/officeart/2005/8/layout/chevron2"/>
    <dgm:cxn modelId="{399301F2-76E8-4F15-A428-9C4A01013415}" type="presParOf" srcId="{3AC45B99-B2A8-4E85-8DF1-6843FD95DA39}" destId="{29D9D252-3C95-4C2B-9194-F69A3F9448EA}" srcOrd="3" destOrd="0" presId="urn:microsoft.com/office/officeart/2005/8/layout/chevron2"/>
    <dgm:cxn modelId="{AF3BEF85-AD16-41F1-B527-B4EF70A51410}" type="presParOf" srcId="{3AC45B99-B2A8-4E85-8DF1-6843FD95DA39}" destId="{1FE22C0F-59DD-44CD-87F5-39E2BEE1DBF5}" srcOrd="4" destOrd="0" presId="urn:microsoft.com/office/officeart/2005/8/layout/chevron2"/>
    <dgm:cxn modelId="{47FF5490-DFB0-4C55-8451-369770BA9630}" type="presParOf" srcId="{1FE22C0F-59DD-44CD-87F5-39E2BEE1DBF5}" destId="{7B2ECE52-39D9-43E8-B50F-8C176BC408DE}" srcOrd="0" destOrd="0" presId="urn:microsoft.com/office/officeart/2005/8/layout/chevron2"/>
    <dgm:cxn modelId="{4C16D19D-2618-42ED-9C93-90438CDB965E}" type="presParOf" srcId="{1FE22C0F-59DD-44CD-87F5-39E2BEE1DBF5}" destId="{A013C395-70C6-40B6-87EA-57360111AB98}" srcOrd="1" destOrd="0" presId="urn:microsoft.com/office/officeart/2005/8/layout/chevron2"/>
    <dgm:cxn modelId="{72C7598F-2CA6-47BD-928E-D9DD43A97851}" type="presParOf" srcId="{3AC45B99-B2A8-4E85-8DF1-6843FD95DA39}" destId="{59AE2124-D2BA-4C34-828B-6FC410B10EAA}" srcOrd="5" destOrd="0" presId="urn:microsoft.com/office/officeart/2005/8/layout/chevron2"/>
    <dgm:cxn modelId="{E4E45CBF-027E-4D9D-B6E5-B41E9CA6EA6E}" type="presParOf" srcId="{3AC45B99-B2A8-4E85-8DF1-6843FD95DA39}" destId="{52B6AE1D-B638-4443-8ABA-E9874F267FB1}" srcOrd="6" destOrd="0" presId="urn:microsoft.com/office/officeart/2005/8/layout/chevron2"/>
    <dgm:cxn modelId="{FD6F7917-A35B-4C2B-AE55-05A2841DC6EC}" type="presParOf" srcId="{52B6AE1D-B638-4443-8ABA-E9874F267FB1}" destId="{92BD4A12-F502-4E63-8B53-B23925DC7AEF}" srcOrd="0" destOrd="0" presId="urn:microsoft.com/office/officeart/2005/8/layout/chevron2"/>
    <dgm:cxn modelId="{ED868789-F918-4962-8F55-2EDCA5AB2CFA}" type="presParOf" srcId="{52B6AE1D-B638-4443-8ABA-E9874F267FB1}" destId="{C61E5ECB-CE01-44EA-ADB7-0D6D457B62DB}" srcOrd="1" destOrd="0" presId="urn:microsoft.com/office/officeart/2005/8/layout/chevron2"/>
    <dgm:cxn modelId="{E7FFDB87-9430-4331-BB33-2940B3B44FD1}" type="presParOf" srcId="{3AC45B99-B2A8-4E85-8DF1-6843FD95DA39}" destId="{6DE4F5F1-D79C-4989-BD33-6247AEF4076A}" srcOrd="7" destOrd="0" presId="urn:microsoft.com/office/officeart/2005/8/layout/chevron2"/>
    <dgm:cxn modelId="{96421446-AE9F-4509-8F97-1D6B2487D352}" type="presParOf" srcId="{3AC45B99-B2A8-4E85-8DF1-6843FD95DA39}" destId="{4AAABFBF-604B-416E-9B06-564E54933949}" srcOrd="8" destOrd="0" presId="urn:microsoft.com/office/officeart/2005/8/layout/chevron2"/>
    <dgm:cxn modelId="{7FFA638B-353E-414A-816D-E9CCEA4EF92B}" type="presParOf" srcId="{4AAABFBF-604B-416E-9B06-564E54933949}" destId="{3DD2024D-E5C2-450F-B14B-40AD68F0D37D}" srcOrd="0" destOrd="0" presId="urn:microsoft.com/office/officeart/2005/8/layout/chevron2"/>
    <dgm:cxn modelId="{F593E2D7-BC65-4C19-8FCA-9A21AB03B41F}" type="presParOf" srcId="{4AAABFBF-604B-416E-9B06-564E54933949}" destId="{957E12C9-64CC-4DF4-BD91-27C3AF99A4BA}" srcOrd="1" destOrd="0" presId="urn:microsoft.com/office/officeart/2005/8/layout/chevron2"/>
    <dgm:cxn modelId="{DC622365-0E69-46CB-9EB6-EF34B5BE2601}" type="presParOf" srcId="{3AC45B99-B2A8-4E85-8DF1-6843FD95DA39}" destId="{3294A272-C3AD-4CFA-99D6-5175FACFC38B}" srcOrd="9" destOrd="0" presId="urn:microsoft.com/office/officeart/2005/8/layout/chevron2"/>
    <dgm:cxn modelId="{EF8011BF-D336-46E1-BB39-98D31CA4BC2A}" type="presParOf" srcId="{3AC45B99-B2A8-4E85-8DF1-6843FD95DA39}" destId="{547B3292-5AC0-4E40-A54D-9829C8F53146}" srcOrd="10" destOrd="0" presId="urn:microsoft.com/office/officeart/2005/8/layout/chevron2"/>
    <dgm:cxn modelId="{6C14F329-2046-49BC-86DD-535B2A819A45}" type="presParOf" srcId="{547B3292-5AC0-4E40-A54D-9829C8F53146}" destId="{6D16635B-5AA9-4EBD-A811-FFF920083DCD}" srcOrd="0" destOrd="0" presId="urn:microsoft.com/office/officeart/2005/8/layout/chevron2"/>
    <dgm:cxn modelId="{E9FA1E00-0FC6-424F-8100-3B0C700BFE4D}" type="presParOf" srcId="{547B3292-5AC0-4E40-A54D-9829C8F53146}" destId="{0454F2A5-5DC7-4D62-BCBC-BDE991F5428E}" srcOrd="1" destOrd="0" presId="urn:microsoft.com/office/officeart/2005/8/layout/chevron2"/>
    <dgm:cxn modelId="{3919BC31-A648-4FF2-8466-EE5CF145E8B3}" type="presParOf" srcId="{3AC45B99-B2A8-4E85-8DF1-6843FD95DA39}" destId="{AD221DA9-34AB-4294-8D70-3BBA91AABD08}" srcOrd="11" destOrd="0" presId="urn:microsoft.com/office/officeart/2005/8/layout/chevron2"/>
    <dgm:cxn modelId="{18B4FDE8-22A3-4895-B6CA-52D01757F039}" type="presParOf" srcId="{3AC45B99-B2A8-4E85-8DF1-6843FD95DA39}" destId="{D8760888-58E4-4E88-AC3E-D530460794C8}" srcOrd="12" destOrd="0" presId="urn:microsoft.com/office/officeart/2005/8/layout/chevron2"/>
    <dgm:cxn modelId="{EDA9B7CA-6E2A-40C2-9B48-EAB4C6C0EFAA}" type="presParOf" srcId="{D8760888-58E4-4E88-AC3E-D530460794C8}" destId="{5E07E91C-96C1-4C13-BB41-421C66BA42F3}" srcOrd="0" destOrd="0" presId="urn:microsoft.com/office/officeart/2005/8/layout/chevron2"/>
    <dgm:cxn modelId="{72D9A233-E704-4872-8DF4-66C5CC7AFB78}" type="presParOf" srcId="{D8760888-58E4-4E88-AC3E-D530460794C8}" destId="{0744179B-6F3E-4E4C-8158-9E6AD064111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ED0DB4-003D-41C5-BF33-BD50330427F9}" type="doc">
      <dgm:prSet loTypeId="urn:microsoft.com/office/officeart/2005/8/layout/vList5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08BBB2F3-FA8E-4564-B8CA-4976244A53DB}">
      <dgm:prSet phldrT="[텍스트]"/>
      <dgm:spPr/>
      <dgm:t>
        <a:bodyPr/>
        <a:lstStyle/>
        <a:p>
          <a:pPr latinLnBrk="1"/>
          <a:r>
            <a:rPr lang="ko-KR" altLang="en-US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시간 및 비용 절감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8D21A2-4491-46AD-8637-7000E18EBF27}" type="parTrans" cxnId="{8AD6D674-8A8C-4F08-A3DD-CD1E2BB92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123C30-A694-4DD8-B261-DDC5B1206AD0}" type="sibTrans" cxnId="{8AD6D674-8A8C-4F08-A3DD-CD1E2BB92EA7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36004B3-1AF9-4993-8AE9-CE1EFB5FD4AA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풍력발전기 </a:t>
          </a:r>
          <a:r>
            <a:rPr lang="en-US" altLang="ko-KR" b="1" dirty="0" smtClean="0">
              <a:effectLst/>
            </a:rPr>
            <a:t>1</a:t>
          </a:r>
          <a:r>
            <a:rPr lang="ko-KR" altLang="en-US" b="1" dirty="0" smtClean="0">
              <a:effectLst/>
            </a:rPr>
            <a:t>기를 점검하는 데 </a:t>
          </a:r>
          <a:r>
            <a:rPr lang="en-US" altLang="ko-KR" b="1" dirty="0" smtClean="0">
              <a:effectLst/>
            </a:rPr>
            <a:t>15</a:t>
          </a:r>
          <a:r>
            <a:rPr lang="ko-KR" altLang="en-US" b="1" dirty="0" smtClean="0">
              <a:effectLst/>
            </a:rPr>
            <a:t>분 소요</a:t>
          </a:r>
          <a:endParaRPr lang="ko-KR" altLang="en-US" b="1" dirty="0">
            <a:effectLst/>
          </a:endParaRPr>
        </a:p>
      </dgm:t>
    </dgm:pt>
    <dgm:pt modelId="{A61A3B72-99CC-4630-96C0-B1A6A4031837}" type="parTrans" cxnId="{B5E52DC6-C17C-4DC3-A83A-E77D869EA4C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BB44473-C182-488F-83E9-A807E466DC5B}" type="sibTrans" cxnId="{B5E52DC6-C17C-4DC3-A83A-E77D869EA4C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DAACECC-0EB5-4B77-82BE-584E81569030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최소 반나절 걸리던 시간을 </a:t>
          </a:r>
          <a:r>
            <a:rPr lang="en-US" altLang="ko-KR" b="1" dirty="0" smtClean="0">
              <a:effectLst/>
            </a:rPr>
            <a:t>20</a:t>
          </a:r>
          <a:r>
            <a:rPr lang="ko-KR" altLang="en-US" b="1" dirty="0" smtClean="0">
              <a:effectLst/>
            </a:rPr>
            <a:t>배 단축</a:t>
          </a:r>
          <a:endParaRPr lang="ko-KR" altLang="en-US" b="1" dirty="0">
            <a:effectLst/>
          </a:endParaRPr>
        </a:p>
      </dgm:t>
    </dgm:pt>
    <dgm:pt modelId="{23564542-54EB-4B82-A0A8-A7CA33720E53}" type="parTrans" cxnId="{6E028718-D55A-4E41-A428-1E88D4CD771F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CAE91F2-9F24-4BFC-9787-940CD641B7A2}" type="sibTrans" cxnId="{6E028718-D55A-4E41-A428-1E88D4CD771F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8425E28-6FC1-45A6-A46C-33BEFFEF83BF}">
      <dgm:prSet phldrT="[텍스트]"/>
      <dgm:spPr/>
      <dgm:t>
        <a:bodyPr/>
        <a:lstStyle/>
        <a:p>
          <a:pPr latinLnBrk="1"/>
          <a:r>
            <a:rPr lang="ko-KR" altLang="en-US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작업 안전성 및</a:t>
          </a:r>
          <a:r>
            <a:rPr lang="en-US" altLang="ko-KR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ko-KR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ko-KR" altLang="en-US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편의성 확보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0F34C0-641B-4222-BA72-453270BB4022}" type="parTrans" cxnId="{4149858C-5D03-4399-B43A-C31EF94882D9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73DEE4-63EF-40F3-94FF-F05F1D8C7ABC}" type="sibTrans" cxnId="{4149858C-5D03-4399-B43A-C31EF94882D9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E0BDFC5-9C07-45AC-8282-CA67B5519521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수동조종보다 안전</a:t>
          </a:r>
          <a:endParaRPr lang="ko-KR" altLang="en-US" b="1" dirty="0">
            <a:effectLst/>
          </a:endParaRPr>
        </a:p>
      </dgm:t>
    </dgm:pt>
    <dgm:pt modelId="{768D3DF5-3AE2-400F-8C2B-F205C7591FC8}" type="parTrans" cxnId="{26F046DC-A009-4B5F-A91E-4F27D572271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A44D3EC-DBDC-4398-A1DB-74BF9FAA6D5C}" type="sibTrans" cxnId="{26F046DC-A009-4B5F-A91E-4F27D5722718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533332D-CC8D-4A48-AAE1-F45AC569EBE1}">
      <dgm:prSet phldrT="[텍스트]"/>
      <dgm:spPr/>
      <dgm:t>
        <a:bodyPr/>
        <a:lstStyle/>
        <a:p>
          <a:pPr latinLnBrk="1"/>
          <a:r>
            <a:rPr lang="ko-KR" altLang="en-US" b="1" u="non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정량적 결함 분석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EB01C6-D4A4-4451-AD38-28FAF3A2533E}" type="parTrans" cxnId="{EDC33475-745A-499D-A7D2-3BAFA5B333C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A10D026-22B4-4121-B376-DAFC97C2286B}" type="sibTrans" cxnId="{EDC33475-745A-499D-A7D2-3BAFA5B333C1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E6ED86C-B1DD-4B8E-8ED8-B19B82989D93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일정한 거리를 유지하며 고품질의 사진 수집</a:t>
          </a:r>
          <a:endParaRPr lang="ko-KR" altLang="en-US" b="1" dirty="0">
            <a:effectLst/>
          </a:endParaRPr>
        </a:p>
      </dgm:t>
    </dgm:pt>
    <dgm:pt modelId="{5EBDCC83-CBEC-4F56-8203-C222705DE85E}" type="parTrans" cxnId="{825ABECF-5B69-4960-94B5-0B428CFEF99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2AE80B6-54F2-462E-AAEF-FE8595CB9D9D}" type="sibTrans" cxnId="{825ABECF-5B69-4960-94B5-0B428CFEF99E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FEE620-FE35-4283-9D62-87D9D8BD2DF5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지속적으로 일관적인 데이터 수집 가능</a:t>
          </a:r>
          <a:endParaRPr lang="ko-KR" altLang="en-US" b="1" dirty="0">
            <a:effectLst/>
          </a:endParaRPr>
        </a:p>
      </dgm:t>
    </dgm:pt>
    <dgm:pt modelId="{9A041F0E-AFC0-4022-872D-EB790CA0B4AA}" type="parTrans" cxnId="{CC35E090-D8CC-4638-B8F1-7A2DE07EDE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724C13B-A6FC-4741-8D62-7AAE44B29681}" type="sibTrans" cxnId="{CC35E090-D8CC-4638-B8F1-7A2DE07EDEDB}">
      <dgm:prSet/>
      <dgm:spPr/>
      <dgm:t>
        <a:bodyPr/>
        <a:lstStyle/>
        <a:p>
          <a:pPr latinLnBrk="1"/>
          <a:endParaRPr lang="ko-KR" alt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01B91F0-13A5-45F1-B9E2-CDAF4881B155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발전 중지 시간 감소</a:t>
          </a:r>
          <a:endParaRPr lang="ko-KR" altLang="en-US" b="1" dirty="0">
            <a:effectLst/>
          </a:endParaRPr>
        </a:p>
      </dgm:t>
    </dgm:pt>
    <dgm:pt modelId="{07BB1463-FE1C-4D52-8E5F-4DF96F9BB013}" type="parTrans" cxnId="{A42744F6-8535-418D-A3A0-C6468065E851}">
      <dgm:prSet/>
      <dgm:spPr/>
      <dgm:t>
        <a:bodyPr/>
        <a:lstStyle/>
        <a:p>
          <a:pPr latinLnBrk="1"/>
          <a:endParaRPr lang="ko-KR" altLang="en-US"/>
        </a:p>
      </dgm:t>
    </dgm:pt>
    <dgm:pt modelId="{EBE264CA-DDD5-4850-97B8-22B3C6FB9B57}" type="sibTrans" cxnId="{A42744F6-8535-418D-A3A0-C6468065E851}">
      <dgm:prSet/>
      <dgm:spPr/>
      <dgm:t>
        <a:bodyPr/>
        <a:lstStyle/>
        <a:p>
          <a:pPr latinLnBrk="1"/>
          <a:endParaRPr lang="ko-KR" altLang="en-US"/>
        </a:p>
      </dgm:t>
    </dgm:pt>
    <dgm:pt modelId="{CF480ED2-BA04-4D4E-9D33-67542E2BC8B1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인간의 직접적인 개입이 불필요</a:t>
          </a:r>
          <a:endParaRPr lang="ko-KR" altLang="en-US" b="1" dirty="0">
            <a:effectLst/>
          </a:endParaRPr>
        </a:p>
      </dgm:t>
    </dgm:pt>
    <dgm:pt modelId="{0B990515-446E-4847-8CD8-D2D89DAF7146}" type="parTrans" cxnId="{AB8D751E-E213-4C2B-B1D1-B98E80DE16FB}">
      <dgm:prSet/>
      <dgm:spPr/>
      <dgm:t>
        <a:bodyPr/>
        <a:lstStyle/>
        <a:p>
          <a:pPr latinLnBrk="1"/>
          <a:endParaRPr lang="ko-KR" altLang="en-US"/>
        </a:p>
      </dgm:t>
    </dgm:pt>
    <dgm:pt modelId="{7675F19A-D8CB-45C3-A0D0-A70CB299C150}" type="sibTrans" cxnId="{AB8D751E-E213-4C2B-B1D1-B98E80DE16FB}">
      <dgm:prSet/>
      <dgm:spPr/>
      <dgm:t>
        <a:bodyPr/>
        <a:lstStyle/>
        <a:p>
          <a:pPr latinLnBrk="1"/>
          <a:endParaRPr lang="ko-KR" altLang="en-US"/>
        </a:p>
      </dgm:t>
    </dgm:pt>
    <dgm:pt modelId="{2729C82F-46FC-4328-A229-529F7E09E436}" type="pres">
      <dgm:prSet presAssocID="{E7ED0DB4-003D-41C5-BF33-BD50330427F9}" presName="Name0" presStyleCnt="0">
        <dgm:presLayoutVars>
          <dgm:dir/>
          <dgm:animLvl val="lvl"/>
          <dgm:resizeHandles val="exact"/>
        </dgm:presLayoutVars>
      </dgm:prSet>
      <dgm:spPr/>
    </dgm:pt>
    <dgm:pt modelId="{E37A1C87-7826-4DBE-8EED-3CCE93A0B486}" type="pres">
      <dgm:prSet presAssocID="{08BBB2F3-FA8E-4564-B8CA-4976244A53DB}" presName="linNode" presStyleCnt="0"/>
      <dgm:spPr/>
    </dgm:pt>
    <dgm:pt modelId="{424CA70B-E73C-4767-94E5-7ADF737B774A}" type="pres">
      <dgm:prSet presAssocID="{08BBB2F3-FA8E-4564-B8CA-4976244A53DB}" presName="parentText" presStyleLbl="node1" presStyleIdx="0" presStyleCnt="3" custScaleX="14614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BF2249-3A71-440B-A49E-79C19A337667}" type="pres">
      <dgm:prSet presAssocID="{08BBB2F3-FA8E-4564-B8CA-4976244A53DB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C0BF207-688A-4252-A319-568D1CA18486}" type="pres">
      <dgm:prSet presAssocID="{A8123C30-A694-4DD8-B261-DDC5B1206AD0}" presName="sp" presStyleCnt="0"/>
      <dgm:spPr/>
    </dgm:pt>
    <dgm:pt modelId="{D67DCCC3-7DA7-4623-9E93-5054C335E36E}" type="pres">
      <dgm:prSet presAssocID="{88425E28-6FC1-45A6-A46C-33BEFFEF83BF}" presName="linNode" presStyleCnt="0"/>
      <dgm:spPr/>
    </dgm:pt>
    <dgm:pt modelId="{936D2C5E-7830-4C34-9BF1-1692177D9AF4}" type="pres">
      <dgm:prSet presAssocID="{88425E28-6FC1-45A6-A46C-33BEFFEF83BF}" presName="parentText" presStyleLbl="node1" presStyleIdx="1" presStyleCnt="3" custScaleX="14614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83B441-6BA1-4981-BFF6-3D995D25B1D6}" type="pres">
      <dgm:prSet presAssocID="{88425E28-6FC1-45A6-A46C-33BEFFEF83BF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AD83B6D-AEC3-44B9-B83F-12351897A9B1}" type="pres">
      <dgm:prSet presAssocID="{7D73DEE4-63EF-40F3-94FF-F05F1D8C7ABC}" presName="sp" presStyleCnt="0"/>
      <dgm:spPr/>
    </dgm:pt>
    <dgm:pt modelId="{B40F24FA-7506-44C7-A9CA-523670F6ACA2}" type="pres">
      <dgm:prSet presAssocID="{B533332D-CC8D-4A48-AAE1-F45AC569EBE1}" presName="linNode" presStyleCnt="0"/>
      <dgm:spPr/>
    </dgm:pt>
    <dgm:pt modelId="{B545B116-7583-4A9B-8530-F098CC599F68}" type="pres">
      <dgm:prSet presAssocID="{B533332D-CC8D-4A48-AAE1-F45AC569EBE1}" presName="parentText" presStyleLbl="node1" presStyleIdx="2" presStyleCnt="3" custScaleX="14614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979A77-C0A2-4E11-AEB0-97214CAE05A1}" type="pres">
      <dgm:prSet presAssocID="{B533332D-CC8D-4A48-AAE1-F45AC569EBE1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E028718-D55A-4E41-A428-1E88D4CD771F}" srcId="{08BBB2F3-FA8E-4564-B8CA-4976244A53DB}" destId="{3DAACECC-0EB5-4B77-82BE-584E81569030}" srcOrd="1" destOrd="0" parTransId="{23564542-54EB-4B82-A0A8-A7CA33720E53}" sibTransId="{1CAE91F2-9F24-4BFC-9787-940CD641B7A2}"/>
    <dgm:cxn modelId="{0DA5BD27-25C6-4654-A50E-0CDD628F66C3}" type="presOf" srcId="{B533332D-CC8D-4A48-AAE1-F45AC569EBE1}" destId="{B545B116-7583-4A9B-8530-F098CC599F68}" srcOrd="0" destOrd="0" presId="urn:microsoft.com/office/officeart/2005/8/layout/vList5"/>
    <dgm:cxn modelId="{0999874E-322C-4A69-9FED-9AF4B1FC3F5C}" type="presOf" srcId="{CF480ED2-BA04-4D4E-9D33-67542E2BC8B1}" destId="{9383B441-6BA1-4981-BFF6-3D995D25B1D6}" srcOrd="0" destOrd="0" presId="urn:microsoft.com/office/officeart/2005/8/layout/vList5"/>
    <dgm:cxn modelId="{26F046DC-A009-4B5F-A91E-4F27D5722718}" srcId="{88425E28-6FC1-45A6-A46C-33BEFFEF83BF}" destId="{6E0BDFC5-9C07-45AC-8282-CA67B5519521}" srcOrd="1" destOrd="0" parTransId="{768D3DF5-3AE2-400F-8C2B-F205C7591FC8}" sibTransId="{FA44D3EC-DBDC-4398-A1DB-74BF9FAA6D5C}"/>
    <dgm:cxn modelId="{B5E52DC6-C17C-4DC3-A83A-E77D869EA4C1}" srcId="{08BBB2F3-FA8E-4564-B8CA-4976244A53DB}" destId="{436004B3-1AF9-4993-8AE9-CE1EFB5FD4AA}" srcOrd="0" destOrd="0" parTransId="{A61A3B72-99CC-4630-96C0-B1A6A4031837}" sibTransId="{FBB44473-C182-488F-83E9-A807E466DC5B}"/>
    <dgm:cxn modelId="{825ABECF-5B69-4960-94B5-0B428CFEF99E}" srcId="{B533332D-CC8D-4A48-AAE1-F45AC569EBE1}" destId="{EE6ED86C-B1DD-4B8E-8ED8-B19B82989D93}" srcOrd="0" destOrd="0" parTransId="{5EBDCC83-CBEC-4F56-8203-C222705DE85E}" sibTransId="{42AE80B6-54F2-462E-AAEF-FE8595CB9D9D}"/>
    <dgm:cxn modelId="{AA5B3D89-9496-4ECC-88BB-D4DBB3F13790}" type="presOf" srcId="{EE6ED86C-B1DD-4B8E-8ED8-B19B82989D93}" destId="{11979A77-C0A2-4E11-AEB0-97214CAE05A1}" srcOrd="0" destOrd="0" presId="urn:microsoft.com/office/officeart/2005/8/layout/vList5"/>
    <dgm:cxn modelId="{64149F11-0A79-4C0D-883D-F547A99AB5BD}" type="presOf" srcId="{88425E28-6FC1-45A6-A46C-33BEFFEF83BF}" destId="{936D2C5E-7830-4C34-9BF1-1692177D9AF4}" srcOrd="0" destOrd="0" presId="urn:microsoft.com/office/officeart/2005/8/layout/vList5"/>
    <dgm:cxn modelId="{EDC33475-745A-499D-A7D2-3BAFA5B333C1}" srcId="{E7ED0DB4-003D-41C5-BF33-BD50330427F9}" destId="{B533332D-CC8D-4A48-AAE1-F45AC569EBE1}" srcOrd="2" destOrd="0" parTransId="{DAEB01C6-D4A4-4451-AD38-28FAF3A2533E}" sibTransId="{DA10D026-22B4-4121-B376-DAFC97C2286B}"/>
    <dgm:cxn modelId="{C3A851FA-B049-40C9-B99E-2F1D4FD877A1}" type="presOf" srcId="{001B91F0-13A5-45F1-B9E2-CDAF4881B155}" destId="{5FBF2249-3A71-440B-A49E-79C19A337667}" srcOrd="0" destOrd="2" presId="urn:microsoft.com/office/officeart/2005/8/layout/vList5"/>
    <dgm:cxn modelId="{31510867-4AFE-4E34-A64F-10245007B212}" type="presOf" srcId="{3DAACECC-0EB5-4B77-82BE-584E81569030}" destId="{5FBF2249-3A71-440B-A49E-79C19A337667}" srcOrd="0" destOrd="1" presId="urn:microsoft.com/office/officeart/2005/8/layout/vList5"/>
    <dgm:cxn modelId="{AB8D751E-E213-4C2B-B1D1-B98E80DE16FB}" srcId="{88425E28-6FC1-45A6-A46C-33BEFFEF83BF}" destId="{CF480ED2-BA04-4D4E-9D33-67542E2BC8B1}" srcOrd="0" destOrd="0" parTransId="{0B990515-446E-4847-8CD8-D2D89DAF7146}" sibTransId="{7675F19A-D8CB-45C3-A0D0-A70CB299C150}"/>
    <dgm:cxn modelId="{40C614AC-630F-48B4-A365-615C955C1A4E}" type="presOf" srcId="{67FEE620-FE35-4283-9D62-87D9D8BD2DF5}" destId="{11979A77-C0A2-4E11-AEB0-97214CAE05A1}" srcOrd="0" destOrd="1" presId="urn:microsoft.com/office/officeart/2005/8/layout/vList5"/>
    <dgm:cxn modelId="{840742F2-F31D-4B12-9C7C-7EFAF984AD33}" type="presOf" srcId="{08BBB2F3-FA8E-4564-B8CA-4976244A53DB}" destId="{424CA70B-E73C-4767-94E5-7ADF737B774A}" srcOrd="0" destOrd="0" presId="urn:microsoft.com/office/officeart/2005/8/layout/vList5"/>
    <dgm:cxn modelId="{DC94987D-98A9-496A-807F-41218CBDBE9A}" type="presOf" srcId="{E7ED0DB4-003D-41C5-BF33-BD50330427F9}" destId="{2729C82F-46FC-4328-A229-529F7E09E436}" srcOrd="0" destOrd="0" presId="urn:microsoft.com/office/officeart/2005/8/layout/vList5"/>
    <dgm:cxn modelId="{A42744F6-8535-418D-A3A0-C6468065E851}" srcId="{08BBB2F3-FA8E-4564-B8CA-4976244A53DB}" destId="{001B91F0-13A5-45F1-B9E2-CDAF4881B155}" srcOrd="2" destOrd="0" parTransId="{07BB1463-FE1C-4D52-8E5F-4DF96F9BB013}" sibTransId="{EBE264CA-DDD5-4850-97B8-22B3C6FB9B57}"/>
    <dgm:cxn modelId="{685F97E2-9644-40BA-95FD-4D0F5D08C2F8}" type="presOf" srcId="{6E0BDFC5-9C07-45AC-8282-CA67B5519521}" destId="{9383B441-6BA1-4981-BFF6-3D995D25B1D6}" srcOrd="0" destOrd="1" presId="urn:microsoft.com/office/officeart/2005/8/layout/vList5"/>
    <dgm:cxn modelId="{4149858C-5D03-4399-B43A-C31EF94882D9}" srcId="{E7ED0DB4-003D-41C5-BF33-BD50330427F9}" destId="{88425E28-6FC1-45A6-A46C-33BEFFEF83BF}" srcOrd="1" destOrd="0" parTransId="{B50F34C0-641B-4222-BA72-453270BB4022}" sibTransId="{7D73DEE4-63EF-40F3-94FF-F05F1D8C7ABC}"/>
    <dgm:cxn modelId="{04797044-29F0-4166-898D-F68F2DB6518A}" type="presOf" srcId="{436004B3-1AF9-4993-8AE9-CE1EFB5FD4AA}" destId="{5FBF2249-3A71-440B-A49E-79C19A337667}" srcOrd="0" destOrd="0" presId="urn:microsoft.com/office/officeart/2005/8/layout/vList5"/>
    <dgm:cxn modelId="{CC35E090-D8CC-4638-B8F1-7A2DE07EDEDB}" srcId="{B533332D-CC8D-4A48-AAE1-F45AC569EBE1}" destId="{67FEE620-FE35-4283-9D62-87D9D8BD2DF5}" srcOrd="1" destOrd="0" parTransId="{9A041F0E-AFC0-4022-872D-EB790CA0B4AA}" sibTransId="{A724C13B-A6FC-4741-8D62-7AAE44B29681}"/>
    <dgm:cxn modelId="{8AD6D674-8A8C-4F08-A3DD-CD1E2BB92EA7}" srcId="{E7ED0DB4-003D-41C5-BF33-BD50330427F9}" destId="{08BBB2F3-FA8E-4564-B8CA-4976244A53DB}" srcOrd="0" destOrd="0" parTransId="{BA8D21A2-4491-46AD-8637-7000E18EBF27}" sibTransId="{A8123C30-A694-4DD8-B261-DDC5B1206AD0}"/>
    <dgm:cxn modelId="{E0DF9E49-91DE-46DA-92CD-63F6D4F731A3}" type="presParOf" srcId="{2729C82F-46FC-4328-A229-529F7E09E436}" destId="{E37A1C87-7826-4DBE-8EED-3CCE93A0B486}" srcOrd="0" destOrd="0" presId="urn:microsoft.com/office/officeart/2005/8/layout/vList5"/>
    <dgm:cxn modelId="{7DA7D946-D110-4830-905D-2A8AAD4BFDD8}" type="presParOf" srcId="{E37A1C87-7826-4DBE-8EED-3CCE93A0B486}" destId="{424CA70B-E73C-4767-94E5-7ADF737B774A}" srcOrd="0" destOrd="0" presId="urn:microsoft.com/office/officeart/2005/8/layout/vList5"/>
    <dgm:cxn modelId="{C48BB24D-464B-4D2A-BFF3-EE15A9685DAC}" type="presParOf" srcId="{E37A1C87-7826-4DBE-8EED-3CCE93A0B486}" destId="{5FBF2249-3A71-440B-A49E-79C19A337667}" srcOrd="1" destOrd="0" presId="urn:microsoft.com/office/officeart/2005/8/layout/vList5"/>
    <dgm:cxn modelId="{5B7A2AE9-409B-460B-AFEC-CC3626DB741A}" type="presParOf" srcId="{2729C82F-46FC-4328-A229-529F7E09E436}" destId="{6C0BF207-688A-4252-A319-568D1CA18486}" srcOrd="1" destOrd="0" presId="urn:microsoft.com/office/officeart/2005/8/layout/vList5"/>
    <dgm:cxn modelId="{67747A3E-DFFC-4D9E-928F-2A3E920D8848}" type="presParOf" srcId="{2729C82F-46FC-4328-A229-529F7E09E436}" destId="{D67DCCC3-7DA7-4623-9E93-5054C335E36E}" srcOrd="2" destOrd="0" presId="urn:microsoft.com/office/officeart/2005/8/layout/vList5"/>
    <dgm:cxn modelId="{BA721191-64E3-4BD2-BDA0-0C133F932E01}" type="presParOf" srcId="{D67DCCC3-7DA7-4623-9E93-5054C335E36E}" destId="{936D2C5E-7830-4C34-9BF1-1692177D9AF4}" srcOrd="0" destOrd="0" presId="urn:microsoft.com/office/officeart/2005/8/layout/vList5"/>
    <dgm:cxn modelId="{973D9462-9E28-4AD8-920D-9128C3CA8278}" type="presParOf" srcId="{D67DCCC3-7DA7-4623-9E93-5054C335E36E}" destId="{9383B441-6BA1-4981-BFF6-3D995D25B1D6}" srcOrd="1" destOrd="0" presId="urn:microsoft.com/office/officeart/2005/8/layout/vList5"/>
    <dgm:cxn modelId="{6746E74D-D47F-4FC4-9F0B-5D9BAB68582A}" type="presParOf" srcId="{2729C82F-46FC-4328-A229-529F7E09E436}" destId="{BAD83B6D-AEC3-44B9-B83F-12351897A9B1}" srcOrd="3" destOrd="0" presId="urn:microsoft.com/office/officeart/2005/8/layout/vList5"/>
    <dgm:cxn modelId="{A099A94B-6E89-4B0C-A967-D1FFBFFF5003}" type="presParOf" srcId="{2729C82F-46FC-4328-A229-529F7E09E436}" destId="{B40F24FA-7506-44C7-A9CA-523670F6ACA2}" srcOrd="4" destOrd="0" presId="urn:microsoft.com/office/officeart/2005/8/layout/vList5"/>
    <dgm:cxn modelId="{DF99E970-2B11-4FD6-AE50-A514CD9683CE}" type="presParOf" srcId="{B40F24FA-7506-44C7-A9CA-523670F6ACA2}" destId="{B545B116-7583-4A9B-8530-F098CC599F68}" srcOrd="0" destOrd="0" presId="urn:microsoft.com/office/officeart/2005/8/layout/vList5"/>
    <dgm:cxn modelId="{1140CA91-2BD1-4605-88A9-07063936ABE8}" type="presParOf" srcId="{B40F24FA-7506-44C7-A9CA-523670F6ACA2}" destId="{11979A77-C0A2-4E11-AEB0-97214CAE05A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D4F60C-2F42-4A00-892F-FDEE8DD82DA0}" type="doc">
      <dgm:prSet loTypeId="urn:microsoft.com/office/officeart/2009/3/layout/PlusandMinus" loCatId="relationship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E6EB0EF8-4EFF-4FEB-B923-7494119306A2}">
      <dgm:prSet phldrT="[텍스트]"/>
      <dgm:spPr/>
      <dgm:t>
        <a:bodyPr/>
        <a:lstStyle/>
        <a:p>
          <a:pPr algn="ctr" latinLnBrk="1"/>
          <a:r>
            <a:rPr lang="ko-KR" altLang="en-US" b="1" dirty="0" smtClean="0"/>
            <a:t>풍력발전기</a:t>
          </a:r>
          <a:endParaRPr lang="en-US" altLang="ko-KR" b="1" dirty="0" smtClean="0"/>
        </a:p>
        <a:p>
          <a:pPr algn="l" latinLnBrk="1"/>
          <a:r>
            <a:rPr lang="ko-KR" altLang="en-US" dirty="0" smtClean="0"/>
            <a:t>최상의 상태를 유지하는 것이 중요</a:t>
          </a:r>
          <a:endParaRPr lang="ko-KR" altLang="en-US" dirty="0"/>
        </a:p>
      </dgm:t>
    </dgm:pt>
    <dgm:pt modelId="{9D9E2D2A-2770-41DC-9209-0695067DD41B}" type="parTrans" cxnId="{5361D77B-1AAB-4D30-8769-6413E197C272}">
      <dgm:prSet/>
      <dgm:spPr/>
      <dgm:t>
        <a:bodyPr/>
        <a:lstStyle/>
        <a:p>
          <a:pPr latinLnBrk="1"/>
          <a:endParaRPr lang="ko-KR" altLang="en-US"/>
        </a:p>
      </dgm:t>
    </dgm:pt>
    <dgm:pt modelId="{AA9E2794-E70A-458A-9C3E-6138C18B610A}" type="sibTrans" cxnId="{5361D77B-1AAB-4D30-8769-6413E197C272}">
      <dgm:prSet/>
      <dgm:spPr/>
      <dgm:t>
        <a:bodyPr/>
        <a:lstStyle/>
        <a:p>
          <a:pPr latinLnBrk="1"/>
          <a:endParaRPr lang="ko-KR" altLang="en-US"/>
        </a:p>
      </dgm:t>
    </dgm:pt>
    <dgm:pt modelId="{ED409E28-02FE-4103-98E4-3D927B30D439}">
      <dgm:prSet phldrT="[텍스트]"/>
      <dgm:spPr/>
      <dgm:t>
        <a:bodyPr/>
        <a:lstStyle/>
        <a:p>
          <a:pPr algn="ctr" latinLnBrk="1"/>
          <a:r>
            <a:rPr lang="ko-KR" altLang="en-US" b="1" dirty="0" smtClean="0"/>
            <a:t>교량</a:t>
          </a:r>
          <a:r>
            <a:rPr lang="en-US" altLang="ko-KR" b="1" dirty="0" smtClean="0"/>
            <a:t>, </a:t>
          </a:r>
          <a:r>
            <a:rPr lang="ko-KR" altLang="en-US" b="1" dirty="0" smtClean="0"/>
            <a:t>댐 등</a:t>
          </a:r>
          <a:endParaRPr lang="en-US" altLang="ko-KR" b="1" dirty="0" smtClean="0"/>
        </a:p>
        <a:p>
          <a:pPr algn="l" latinLnBrk="1"/>
          <a:r>
            <a:rPr lang="ko-KR" altLang="en-US" dirty="0" smtClean="0"/>
            <a:t>최소한의 상태를 유지하는 것이 중요</a:t>
          </a:r>
          <a:endParaRPr lang="ko-KR" altLang="en-US" dirty="0"/>
        </a:p>
      </dgm:t>
    </dgm:pt>
    <dgm:pt modelId="{C1FFDE1F-9721-467C-92A1-68CC7946B8F8}" type="parTrans" cxnId="{ED72E68B-1607-4098-8524-385F47D94F6D}">
      <dgm:prSet/>
      <dgm:spPr/>
      <dgm:t>
        <a:bodyPr/>
        <a:lstStyle/>
        <a:p>
          <a:pPr latinLnBrk="1"/>
          <a:endParaRPr lang="ko-KR" altLang="en-US"/>
        </a:p>
      </dgm:t>
    </dgm:pt>
    <dgm:pt modelId="{4FDEF447-2E82-498D-A000-147EF4CCC038}" type="sibTrans" cxnId="{ED72E68B-1607-4098-8524-385F47D94F6D}">
      <dgm:prSet/>
      <dgm:spPr/>
      <dgm:t>
        <a:bodyPr/>
        <a:lstStyle/>
        <a:p>
          <a:pPr latinLnBrk="1"/>
          <a:endParaRPr lang="ko-KR" altLang="en-US"/>
        </a:p>
      </dgm:t>
    </dgm:pt>
    <dgm:pt modelId="{DFC5C70C-FA65-4394-A2C7-2F39B041A523}" type="pres">
      <dgm:prSet presAssocID="{CFD4F60C-2F42-4A00-892F-FDEE8DD82DA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E82B4708-0AE1-4B5B-8DBD-16214BB6B661}" type="pres">
      <dgm:prSet presAssocID="{CFD4F60C-2F42-4A00-892F-FDEE8DD82DA0}" presName="Background" presStyleLbl="bgImgPlace1" presStyleIdx="0" presStyleCnt="1" custScaleX="174441"/>
      <dgm:spPr/>
    </dgm:pt>
    <dgm:pt modelId="{2AFC6DBF-A96F-4840-92B0-92B847F34299}" type="pres">
      <dgm:prSet presAssocID="{CFD4F60C-2F42-4A00-892F-FDEE8DD82DA0}" presName="ParentText1" presStyleLbl="revTx" presStyleIdx="0" presStyleCnt="2" custScaleX="165473" custScaleY="113796" custLinFactNeighborX="-39691" custLinFactNeighborY="-34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198CB9-4744-4AB2-BE4B-B2351D1AE51E}" type="pres">
      <dgm:prSet presAssocID="{CFD4F60C-2F42-4A00-892F-FDEE8DD82DA0}" presName="ParentText2" presStyleLbl="revTx" presStyleIdx="1" presStyleCnt="2" custScaleX="170270" custScaleY="114292" custLinFactNeighborX="42503" custLinFactNeighborY="-2613">
        <dgm:presLayoutVars>
          <dgm:chMax val="0"/>
          <dgm:chPref val="0"/>
          <dgm:bulletEnabled val="1"/>
        </dgm:presLayoutVars>
      </dgm:prSet>
      <dgm:spPr/>
    </dgm:pt>
    <dgm:pt modelId="{EA02D817-63DF-4020-A2DD-DFB7A8AAC6B4}" type="pres">
      <dgm:prSet presAssocID="{CFD4F60C-2F42-4A00-892F-FDEE8DD82DA0}" presName="Plus" presStyleLbl="alignNode1" presStyleIdx="0" presStyleCnt="2" custLinFactX="-84069" custLinFactNeighborX="-100000" custLinFactNeighborY="-2564"/>
      <dgm:spPr/>
    </dgm:pt>
    <dgm:pt modelId="{80D40794-DD44-452E-A2BB-D6468E575DD0}" type="pres">
      <dgm:prSet presAssocID="{CFD4F60C-2F42-4A00-892F-FDEE8DD82DA0}" presName="Minus" presStyleLbl="alignNode1" presStyleIdx="1" presStyleCnt="2" custLinFactX="100000" custLinFactNeighborX="126952" custLinFactNeighborY="-14633"/>
      <dgm:spPr/>
    </dgm:pt>
    <dgm:pt modelId="{B3A49F30-ADB0-4B68-BD2C-6A1E166B442B}" type="pres">
      <dgm:prSet presAssocID="{CFD4F60C-2F42-4A00-892F-FDEE8DD82DA0}" presName="Divider" presStyleLbl="parChTrans1D1" presStyleIdx="0" presStyleCnt="1"/>
      <dgm:spPr/>
    </dgm:pt>
  </dgm:ptLst>
  <dgm:cxnLst>
    <dgm:cxn modelId="{5361D77B-1AAB-4D30-8769-6413E197C272}" srcId="{CFD4F60C-2F42-4A00-892F-FDEE8DD82DA0}" destId="{E6EB0EF8-4EFF-4FEB-B923-7494119306A2}" srcOrd="0" destOrd="0" parTransId="{9D9E2D2A-2770-41DC-9209-0695067DD41B}" sibTransId="{AA9E2794-E70A-458A-9C3E-6138C18B610A}"/>
    <dgm:cxn modelId="{0CD96694-38AE-420A-AB58-AEC0C1671AD3}" type="presOf" srcId="{E6EB0EF8-4EFF-4FEB-B923-7494119306A2}" destId="{2AFC6DBF-A96F-4840-92B0-92B847F34299}" srcOrd="0" destOrd="0" presId="urn:microsoft.com/office/officeart/2009/3/layout/PlusandMinus"/>
    <dgm:cxn modelId="{E30D8F05-4708-4553-8691-EBF29BA79EDE}" type="presOf" srcId="{CFD4F60C-2F42-4A00-892F-FDEE8DD82DA0}" destId="{DFC5C70C-FA65-4394-A2C7-2F39B041A523}" srcOrd="0" destOrd="0" presId="urn:microsoft.com/office/officeart/2009/3/layout/PlusandMinus"/>
    <dgm:cxn modelId="{A93FA0E7-0E0C-4EA7-AC83-13F067A79518}" type="presOf" srcId="{ED409E28-02FE-4103-98E4-3D927B30D439}" destId="{28198CB9-4744-4AB2-BE4B-B2351D1AE51E}" srcOrd="0" destOrd="0" presId="urn:microsoft.com/office/officeart/2009/3/layout/PlusandMinus"/>
    <dgm:cxn modelId="{ED72E68B-1607-4098-8524-385F47D94F6D}" srcId="{CFD4F60C-2F42-4A00-892F-FDEE8DD82DA0}" destId="{ED409E28-02FE-4103-98E4-3D927B30D439}" srcOrd="1" destOrd="0" parTransId="{C1FFDE1F-9721-467C-92A1-68CC7946B8F8}" sibTransId="{4FDEF447-2E82-498D-A000-147EF4CCC038}"/>
    <dgm:cxn modelId="{D3801193-E436-4542-A952-59B9252EA7D2}" type="presParOf" srcId="{DFC5C70C-FA65-4394-A2C7-2F39B041A523}" destId="{E82B4708-0AE1-4B5B-8DBD-16214BB6B661}" srcOrd="0" destOrd="0" presId="urn:microsoft.com/office/officeart/2009/3/layout/PlusandMinus"/>
    <dgm:cxn modelId="{F1525B74-D916-4027-AACE-74C5F6EBBC1F}" type="presParOf" srcId="{DFC5C70C-FA65-4394-A2C7-2F39B041A523}" destId="{2AFC6DBF-A96F-4840-92B0-92B847F34299}" srcOrd="1" destOrd="0" presId="urn:microsoft.com/office/officeart/2009/3/layout/PlusandMinus"/>
    <dgm:cxn modelId="{B1245986-C8DD-4877-B4F0-B2478761AFEA}" type="presParOf" srcId="{DFC5C70C-FA65-4394-A2C7-2F39B041A523}" destId="{28198CB9-4744-4AB2-BE4B-B2351D1AE51E}" srcOrd="2" destOrd="0" presId="urn:microsoft.com/office/officeart/2009/3/layout/PlusandMinus"/>
    <dgm:cxn modelId="{F6819ACA-54EF-420D-BB92-6B1D5DB63DD4}" type="presParOf" srcId="{DFC5C70C-FA65-4394-A2C7-2F39B041A523}" destId="{EA02D817-63DF-4020-A2DD-DFB7A8AAC6B4}" srcOrd="3" destOrd="0" presId="urn:microsoft.com/office/officeart/2009/3/layout/PlusandMinus"/>
    <dgm:cxn modelId="{1666CA36-F4A4-4B51-9504-538332D3EAE9}" type="presParOf" srcId="{DFC5C70C-FA65-4394-A2C7-2F39B041A523}" destId="{80D40794-DD44-452E-A2BB-D6468E575DD0}" srcOrd="4" destOrd="0" presId="urn:microsoft.com/office/officeart/2009/3/layout/PlusandMinus"/>
    <dgm:cxn modelId="{293FB916-9920-4542-A4DE-2FB20352BD24}" type="presParOf" srcId="{DFC5C70C-FA65-4394-A2C7-2F39B041A523}" destId="{B3A49F30-ADB0-4B68-BD2C-6A1E166B442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D175C7-6C72-45E2-B498-6C74A4B459D2}" type="doc">
      <dgm:prSet loTypeId="urn:microsoft.com/office/officeart/2008/layout/VerticalCurvedList" loCatId="list" qsTypeId="urn:microsoft.com/office/officeart/2005/8/quickstyle/simple3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929496C7-D31D-45EB-A6E7-19090D202370}">
      <dgm:prSet phldrT="[텍스트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비행제어장치</a:t>
          </a:r>
          <a:endParaRPr lang="ko-KR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9EBA280-1565-42C9-9CA9-AFEAF2D4437B}" type="parTrans" cxnId="{93D16FE0-07FE-4424-84D3-88B7211D9C29}">
      <dgm:prSet/>
      <dgm:spPr/>
      <dgm:t>
        <a:bodyPr/>
        <a:lstStyle/>
        <a:p>
          <a:pPr latinLnBrk="1"/>
          <a:endParaRPr lang="ko-KR" altLang="en-US"/>
        </a:p>
      </dgm:t>
    </dgm:pt>
    <dgm:pt modelId="{9B1A7848-36DA-4AF9-856F-124493A3D2CD}" type="sibTrans" cxnId="{93D16FE0-07FE-4424-84D3-88B7211D9C29}">
      <dgm:prSet/>
      <dgm:spPr/>
      <dgm:t>
        <a:bodyPr/>
        <a:lstStyle/>
        <a:p>
          <a:pPr latinLnBrk="1"/>
          <a:endParaRPr lang="ko-KR" altLang="en-US"/>
        </a:p>
      </dgm:t>
    </dgm:pt>
    <dgm:pt modelId="{A8EDDB9A-1FAF-4C5E-9FFE-58F2BD5D2EF7}">
      <dgm:prSet phldrT="[텍스트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자율비행</a:t>
          </a:r>
          <a:endParaRPr lang="ko-KR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9486148-6A4C-435A-9D15-0C4E4B65CC54}" type="parTrans" cxnId="{D178797A-4449-4B11-8CDA-296780A0BCC3}">
      <dgm:prSet/>
      <dgm:spPr/>
      <dgm:t>
        <a:bodyPr/>
        <a:lstStyle/>
        <a:p>
          <a:pPr latinLnBrk="1"/>
          <a:endParaRPr lang="ko-KR" altLang="en-US"/>
        </a:p>
      </dgm:t>
    </dgm:pt>
    <dgm:pt modelId="{C1CE53C6-CEFD-4B80-8896-71F96AD21DEE}" type="sibTrans" cxnId="{D178797A-4449-4B11-8CDA-296780A0BCC3}">
      <dgm:prSet/>
      <dgm:spPr/>
      <dgm:t>
        <a:bodyPr/>
        <a:lstStyle/>
        <a:p>
          <a:pPr latinLnBrk="1"/>
          <a:endParaRPr lang="ko-KR" altLang="en-US"/>
        </a:p>
      </dgm:t>
    </dgm:pt>
    <dgm:pt modelId="{F11F34E0-905C-4F4C-A15F-D7E6D9EB3232}">
      <dgm:prSet phldrT="[텍스트]"/>
      <dgm:spPr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r>
            <a:rPr lang="ko-KR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수집</a:t>
          </a:r>
          <a:r>
            <a:rPr lang="en-US" altLang="ko-KR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분석</a:t>
          </a:r>
          <a:endParaRPr lang="ko-KR" altLang="en-US" b="1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81B49B9-B9FA-4218-8E88-DA935DA9584B}" type="parTrans" cxnId="{2648F191-39A7-44AD-9458-0B703F6DC5EB}">
      <dgm:prSet/>
      <dgm:spPr/>
      <dgm:t>
        <a:bodyPr/>
        <a:lstStyle/>
        <a:p>
          <a:pPr latinLnBrk="1"/>
          <a:endParaRPr lang="ko-KR" altLang="en-US"/>
        </a:p>
      </dgm:t>
    </dgm:pt>
    <dgm:pt modelId="{63022A82-0D81-4405-A3AB-A6F36B5C5D1B}" type="sibTrans" cxnId="{2648F191-39A7-44AD-9458-0B703F6DC5EB}">
      <dgm:prSet/>
      <dgm:spPr/>
      <dgm:t>
        <a:bodyPr/>
        <a:lstStyle/>
        <a:p>
          <a:pPr latinLnBrk="1"/>
          <a:endParaRPr lang="ko-KR" altLang="en-US"/>
        </a:p>
      </dgm:t>
    </dgm:pt>
    <dgm:pt modelId="{1257A249-537D-432B-87FC-B797144848FD}" type="pres">
      <dgm:prSet presAssocID="{F8D175C7-6C72-45E2-B498-6C74A4B459D2}" presName="Name0" presStyleCnt="0">
        <dgm:presLayoutVars>
          <dgm:chMax val="7"/>
          <dgm:chPref val="7"/>
          <dgm:dir/>
        </dgm:presLayoutVars>
      </dgm:prSet>
      <dgm:spPr/>
    </dgm:pt>
    <dgm:pt modelId="{1175D578-B005-416C-A8AD-EF709B903D0F}" type="pres">
      <dgm:prSet presAssocID="{F8D175C7-6C72-45E2-B498-6C74A4B459D2}" presName="Name1" presStyleCnt="0"/>
      <dgm:spPr/>
    </dgm:pt>
    <dgm:pt modelId="{030B719E-FFB7-41EE-9ED9-41F90EF00D90}" type="pres">
      <dgm:prSet presAssocID="{F8D175C7-6C72-45E2-B498-6C74A4B459D2}" presName="cycle" presStyleCnt="0"/>
      <dgm:spPr/>
    </dgm:pt>
    <dgm:pt modelId="{8303BE8C-3C7C-4545-9323-2DA40ABC4DB0}" type="pres">
      <dgm:prSet presAssocID="{F8D175C7-6C72-45E2-B498-6C74A4B459D2}" presName="srcNode" presStyleLbl="node1" presStyleIdx="0" presStyleCnt="3"/>
      <dgm:spPr/>
    </dgm:pt>
    <dgm:pt modelId="{EA58E956-2F63-4B61-8E31-4253CCF691F8}" type="pres">
      <dgm:prSet presAssocID="{F8D175C7-6C72-45E2-B498-6C74A4B459D2}" presName="conn" presStyleLbl="parChTrans1D2" presStyleIdx="0" presStyleCnt="1"/>
      <dgm:spPr/>
    </dgm:pt>
    <dgm:pt modelId="{135CF702-44C6-4CCE-A3B9-C837EE0CDEA3}" type="pres">
      <dgm:prSet presAssocID="{F8D175C7-6C72-45E2-B498-6C74A4B459D2}" presName="extraNode" presStyleLbl="node1" presStyleIdx="0" presStyleCnt="3"/>
      <dgm:spPr/>
    </dgm:pt>
    <dgm:pt modelId="{D2FF5AF2-5138-49B5-B936-EA1D5B70D94F}" type="pres">
      <dgm:prSet presAssocID="{F8D175C7-6C72-45E2-B498-6C74A4B459D2}" presName="dstNode" presStyleLbl="node1" presStyleIdx="0" presStyleCnt="3"/>
      <dgm:spPr/>
    </dgm:pt>
    <dgm:pt modelId="{D0255E65-602B-4AAF-85A1-56D605FAC2AB}" type="pres">
      <dgm:prSet presAssocID="{929496C7-D31D-45EB-A6E7-19090D202370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4F2754-1479-45C0-913D-282D62E8BB2B}" type="pres">
      <dgm:prSet presAssocID="{929496C7-D31D-45EB-A6E7-19090D202370}" presName="accent_1" presStyleCnt="0"/>
      <dgm:spPr/>
    </dgm:pt>
    <dgm:pt modelId="{326FD514-639F-41E4-8530-9C9432AF5199}" type="pres">
      <dgm:prSet presAssocID="{929496C7-D31D-45EB-A6E7-19090D202370}" presName="accentRepeatNode" presStyleLbl="solidFgAcc1" presStyleIdx="0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D406678F-C669-4AD1-AA13-02BE63C66EF4}" type="pres">
      <dgm:prSet presAssocID="{A8EDDB9A-1FAF-4C5E-9FFE-58F2BD5D2EF7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64DB02-8635-4788-AAEF-24C77EAE6DF8}" type="pres">
      <dgm:prSet presAssocID="{A8EDDB9A-1FAF-4C5E-9FFE-58F2BD5D2EF7}" presName="accent_2" presStyleCnt="0"/>
      <dgm:spPr/>
    </dgm:pt>
    <dgm:pt modelId="{FDEB99D2-7464-4B6B-9962-B4D4C742D141}" type="pres">
      <dgm:prSet presAssocID="{A8EDDB9A-1FAF-4C5E-9FFE-58F2BD5D2EF7}" presName="accentRepeatNode" presStyleLbl="solidFgAcc1" presStyleIdx="1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BD75FD2A-36AA-4673-AAE2-DDB5E9B7BD7C}" type="pres">
      <dgm:prSet presAssocID="{F11F34E0-905C-4F4C-A15F-D7E6D9EB323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409D56-FECA-4FE1-9542-BB43907D618A}" type="pres">
      <dgm:prSet presAssocID="{F11F34E0-905C-4F4C-A15F-D7E6D9EB3232}" presName="accent_3" presStyleCnt="0"/>
      <dgm:spPr/>
    </dgm:pt>
    <dgm:pt modelId="{5892459B-3FC8-4B4A-8DDB-A7A23ED996D9}" type="pres">
      <dgm:prSet presAssocID="{F11F34E0-905C-4F4C-A15F-D7E6D9EB3232}" presName="accentRepeatNode" presStyleLbl="solidFgAcc1" presStyleIdx="2" presStyleCnt="3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93D16FE0-07FE-4424-84D3-88B7211D9C29}" srcId="{F8D175C7-6C72-45E2-B498-6C74A4B459D2}" destId="{929496C7-D31D-45EB-A6E7-19090D202370}" srcOrd="0" destOrd="0" parTransId="{79EBA280-1565-42C9-9CA9-AFEAF2D4437B}" sibTransId="{9B1A7848-36DA-4AF9-856F-124493A3D2CD}"/>
    <dgm:cxn modelId="{201F6328-29DF-4204-9344-48AC1A1B76E4}" type="presOf" srcId="{F8D175C7-6C72-45E2-B498-6C74A4B459D2}" destId="{1257A249-537D-432B-87FC-B797144848FD}" srcOrd="0" destOrd="0" presId="urn:microsoft.com/office/officeart/2008/layout/VerticalCurvedList"/>
    <dgm:cxn modelId="{2702A254-F9A7-4DB5-9B95-16AAB8F09546}" type="presOf" srcId="{F11F34E0-905C-4F4C-A15F-D7E6D9EB3232}" destId="{BD75FD2A-36AA-4673-AAE2-DDB5E9B7BD7C}" srcOrd="0" destOrd="0" presId="urn:microsoft.com/office/officeart/2008/layout/VerticalCurvedList"/>
    <dgm:cxn modelId="{9ED256E2-A729-48B3-BEFA-77556A98500C}" type="presOf" srcId="{9B1A7848-36DA-4AF9-856F-124493A3D2CD}" destId="{EA58E956-2F63-4B61-8E31-4253CCF691F8}" srcOrd="0" destOrd="0" presId="urn:microsoft.com/office/officeart/2008/layout/VerticalCurvedList"/>
    <dgm:cxn modelId="{D178797A-4449-4B11-8CDA-296780A0BCC3}" srcId="{F8D175C7-6C72-45E2-B498-6C74A4B459D2}" destId="{A8EDDB9A-1FAF-4C5E-9FFE-58F2BD5D2EF7}" srcOrd="1" destOrd="0" parTransId="{D9486148-6A4C-435A-9D15-0C4E4B65CC54}" sibTransId="{C1CE53C6-CEFD-4B80-8896-71F96AD21DEE}"/>
    <dgm:cxn modelId="{61210BAF-2A04-4B4C-B4C7-10B3037F2594}" type="presOf" srcId="{A8EDDB9A-1FAF-4C5E-9FFE-58F2BD5D2EF7}" destId="{D406678F-C669-4AD1-AA13-02BE63C66EF4}" srcOrd="0" destOrd="0" presId="urn:microsoft.com/office/officeart/2008/layout/VerticalCurvedList"/>
    <dgm:cxn modelId="{57F3863F-3335-4ECE-A2F1-66A324592428}" type="presOf" srcId="{929496C7-D31D-45EB-A6E7-19090D202370}" destId="{D0255E65-602B-4AAF-85A1-56D605FAC2AB}" srcOrd="0" destOrd="0" presId="urn:microsoft.com/office/officeart/2008/layout/VerticalCurvedList"/>
    <dgm:cxn modelId="{2648F191-39A7-44AD-9458-0B703F6DC5EB}" srcId="{F8D175C7-6C72-45E2-B498-6C74A4B459D2}" destId="{F11F34E0-905C-4F4C-A15F-D7E6D9EB3232}" srcOrd="2" destOrd="0" parTransId="{481B49B9-B9FA-4218-8E88-DA935DA9584B}" sibTransId="{63022A82-0D81-4405-A3AB-A6F36B5C5D1B}"/>
    <dgm:cxn modelId="{321B9814-822B-4B7A-9E54-5C13F8222BF8}" type="presParOf" srcId="{1257A249-537D-432B-87FC-B797144848FD}" destId="{1175D578-B005-416C-A8AD-EF709B903D0F}" srcOrd="0" destOrd="0" presId="urn:microsoft.com/office/officeart/2008/layout/VerticalCurvedList"/>
    <dgm:cxn modelId="{528431F4-3E4C-4A35-A3BF-424EBEC8EE89}" type="presParOf" srcId="{1175D578-B005-416C-A8AD-EF709B903D0F}" destId="{030B719E-FFB7-41EE-9ED9-41F90EF00D90}" srcOrd="0" destOrd="0" presId="urn:microsoft.com/office/officeart/2008/layout/VerticalCurvedList"/>
    <dgm:cxn modelId="{BF6F56B3-E934-46B8-89A0-CF783F80B524}" type="presParOf" srcId="{030B719E-FFB7-41EE-9ED9-41F90EF00D90}" destId="{8303BE8C-3C7C-4545-9323-2DA40ABC4DB0}" srcOrd="0" destOrd="0" presId="urn:microsoft.com/office/officeart/2008/layout/VerticalCurvedList"/>
    <dgm:cxn modelId="{F7A44CC3-E0EA-4A8D-B17B-287D97D505BE}" type="presParOf" srcId="{030B719E-FFB7-41EE-9ED9-41F90EF00D90}" destId="{EA58E956-2F63-4B61-8E31-4253CCF691F8}" srcOrd="1" destOrd="0" presId="urn:microsoft.com/office/officeart/2008/layout/VerticalCurvedList"/>
    <dgm:cxn modelId="{BD9F406E-1F48-40BD-836D-F378078B7E86}" type="presParOf" srcId="{030B719E-FFB7-41EE-9ED9-41F90EF00D90}" destId="{135CF702-44C6-4CCE-A3B9-C837EE0CDEA3}" srcOrd="2" destOrd="0" presId="urn:microsoft.com/office/officeart/2008/layout/VerticalCurvedList"/>
    <dgm:cxn modelId="{1146A536-64B7-4790-BBCF-625FE60A6BFF}" type="presParOf" srcId="{030B719E-FFB7-41EE-9ED9-41F90EF00D90}" destId="{D2FF5AF2-5138-49B5-B936-EA1D5B70D94F}" srcOrd="3" destOrd="0" presId="urn:microsoft.com/office/officeart/2008/layout/VerticalCurvedList"/>
    <dgm:cxn modelId="{69C99927-464D-4EBC-ACAC-856762257BBB}" type="presParOf" srcId="{1175D578-B005-416C-A8AD-EF709B903D0F}" destId="{D0255E65-602B-4AAF-85A1-56D605FAC2AB}" srcOrd="1" destOrd="0" presId="urn:microsoft.com/office/officeart/2008/layout/VerticalCurvedList"/>
    <dgm:cxn modelId="{EDED18A1-D94B-4957-AA9B-81B8330D255D}" type="presParOf" srcId="{1175D578-B005-416C-A8AD-EF709B903D0F}" destId="{784F2754-1479-45C0-913D-282D62E8BB2B}" srcOrd="2" destOrd="0" presId="urn:microsoft.com/office/officeart/2008/layout/VerticalCurvedList"/>
    <dgm:cxn modelId="{F0EEEA4C-E9C3-4D1E-84DE-049D71B98EBD}" type="presParOf" srcId="{784F2754-1479-45C0-913D-282D62E8BB2B}" destId="{326FD514-639F-41E4-8530-9C9432AF5199}" srcOrd="0" destOrd="0" presId="urn:microsoft.com/office/officeart/2008/layout/VerticalCurvedList"/>
    <dgm:cxn modelId="{85ADB948-1DF8-4836-8BC7-8C6A78C7A0F6}" type="presParOf" srcId="{1175D578-B005-416C-A8AD-EF709B903D0F}" destId="{D406678F-C669-4AD1-AA13-02BE63C66EF4}" srcOrd="3" destOrd="0" presId="urn:microsoft.com/office/officeart/2008/layout/VerticalCurvedList"/>
    <dgm:cxn modelId="{5363A11C-62A4-43D8-B601-16F3A65F9BF8}" type="presParOf" srcId="{1175D578-B005-416C-A8AD-EF709B903D0F}" destId="{C064DB02-8635-4788-AAEF-24C77EAE6DF8}" srcOrd="4" destOrd="0" presId="urn:microsoft.com/office/officeart/2008/layout/VerticalCurvedList"/>
    <dgm:cxn modelId="{DA5AE755-761E-4435-B55F-D70ABBF78D6D}" type="presParOf" srcId="{C064DB02-8635-4788-AAEF-24C77EAE6DF8}" destId="{FDEB99D2-7464-4B6B-9962-B4D4C742D141}" srcOrd="0" destOrd="0" presId="urn:microsoft.com/office/officeart/2008/layout/VerticalCurvedList"/>
    <dgm:cxn modelId="{84660D90-4256-43BD-B45B-2EEA47976F50}" type="presParOf" srcId="{1175D578-B005-416C-A8AD-EF709B903D0F}" destId="{BD75FD2A-36AA-4673-AAE2-DDB5E9B7BD7C}" srcOrd="5" destOrd="0" presId="urn:microsoft.com/office/officeart/2008/layout/VerticalCurvedList"/>
    <dgm:cxn modelId="{97EF997A-5FC0-4A27-B745-AA30810CD26B}" type="presParOf" srcId="{1175D578-B005-416C-A8AD-EF709B903D0F}" destId="{C1409D56-FECA-4FE1-9542-BB43907D618A}" srcOrd="6" destOrd="0" presId="urn:microsoft.com/office/officeart/2008/layout/VerticalCurvedList"/>
    <dgm:cxn modelId="{A2977E94-C032-4848-A653-524603705A88}" type="presParOf" srcId="{C1409D56-FECA-4FE1-9542-BB43907D618A}" destId="{5892459B-3FC8-4B4A-8DDB-A7A23ED996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241350-63EC-4B8A-A565-889C01E6242A}" type="doc">
      <dgm:prSet loTypeId="urn:microsoft.com/office/officeart/2005/8/layout/hList9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pPr latinLnBrk="1"/>
          <a:endParaRPr lang="ko-KR" altLang="en-US"/>
        </a:p>
      </dgm:t>
    </dgm:pt>
    <dgm:pt modelId="{EAD8A52A-BABA-4DC5-B829-C9E0CAD14AC2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시설물</a:t>
          </a:r>
          <a:r>
            <a:rPr lang="en-US" altLang="ko-KR" sz="1800" b="1" dirty="0" smtClean="0"/>
            <a:t/>
          </a:r>
          <a:br>
            <a:rPr lang="en-US" altLang="ko-KR" sz="1800" b="1" dirty="0" smtClean="0"/>
          </a:br>
          <a:r>
            <a:rPr lang="ko-KR" altLang="en-US" sz="1800" b="1" dirty="0" smtClean="0"/>
            <a:t>안전점검</a:t>
          </a:r>
          <a:endParaRPr lang="ko-KR" altLang="en-US" sz="1800" b="1" dirty="0"/>
        </a:p>
      </dgm:t>
    </dgm:pt>
    <dgm:pt modelId="{ACCF6DE1-D1E9-4A1B-8F45-F775485A98D9}" type="parTrans" cxnId="{362BEB3D-3C12-4210-B8FC-5B17EFDA7A88}">
      <dgm:prSet/>
      <dgm:spPr/>
      <dgm:t>
        <a:bodyPr/>
        <a:lstStyle/>
        <a:p>
          <a:pPr latinLnBrk="1"/>
          <a:endParaRPr lang="ko-KR" altLang="en-US"/>
        </a:p>
      </dgm:t>
    </dgm:pt>
    <dgm:pt modelId="{C0A98B78-75E4-48BC-99CC-BFD1E4212FF8}" type="sibTrans" cxnId="{362BEB3D-3C12-4210-B8FC-5B17EFDA7A88}">
      <dgm:prSet/>
      <dgm:spPr/>
      <dgm:t>
        <a:bodyPr/>
        <a:lstStyle/>
        <a:p>
          <a:pPr latinLnBrk="1"/>
          <a:endParaRPr lang="ko-KR" altLang="en-US"/>
        </a:p>
      </dgm:t>
    </dgm:pt>
    <dgm:pt modelId="{DE73663A-CCDB-494B-9568-8019D82B7C5E}">
      <dgm:prSet phldrT="[텍스트]" custT="1"/>
      <dgm:spPr/>
      <dgm:t>
        <a:bodyPr/>
        <a:lstStyle/>
        <a:p>
          <a:pPr latinLnBrk="1"/>
          <a:r>
            <a:rPr lang="ko-KR" altLang="en-US" sz="1600" b="1" dirty="0" smtClean="0"/>
            <a:t>한국서부발전</a:t>
          </a:r>
          <a:r>
            <a:rPr lang="en-US" altLang="ko-KR" sz="1600" b="1" dirty="0" smtClean="0"/>
            <a:t>, </a:t>
          </a:r>
          <a:r>
            <a:rPr lang="ko-KR" altLang="en-US" sz="1600" b="1" dirty="0" smtClean="0"/>
            <a:t>남부발전 등의 풍력발전단지에서 안전점검 상용화 중</a:t>
          </a:r>
          <a:endParaRPr lang="ko-KR" altLang="en-US" sz="1600" b="1" dirty="0"/>
        </a:p>
      </dgm:t>
    </dgm:pt>
    <dgm:pt modelId="{D1B41E1C-ACA3-434D-8C67-2E337C5C4419}" type="parTrans" cxnId="{4FFFE4AC-1CC8-4528-A31C-FAFD6D4F57DE}">
      <dgm:prSet/>
      <dgm:spPr/>
      <dgm:t>
        <a:bodyPr/>
        <a:lstStyle/>
        <a:p>
          <a:pPr latinLnBrk="1"/>
          <a:endParaRPr lang="ko-KR" altLang="en-US"/>
        </a:p>
      </dgm:t>
    </dgm:pt>
    <dgm:pt modelId="{0D079D33-5B07-4BF5-82AB-4E302B415450}" type="sibTrans" cxnId="{4FFFE4AC-1CC8-4528-A31C-FAFD6D4F57DE}">
      <dgm:prSet/>
      <dgm:spPr/>
      <dgm:t>
        <a:bodyPr/>
        <a:lstStyle/>
        <a:p>
          <a:pPr latinLnBrk="1"/>
          <a:endParaRPr lang="ko-KR" altLang="en-US"/>
        </a:p>
      </dgm:t>
    </dgm:pt>
    <dgm:pt modelId="{CD8B2AD0-E7A2-4CB2-B482-0421282D8036}">
      <dgm:prSet phldrT="[텍스트]" custT="1"/>
      <dgm:spPr/>
      <dgm:t>
        <a:bodyPr/>
        <a:lstStyle/>
        <a:p>
          <a:pPr latinLnBrk="1"/>
          <a:r>
            <a:rPr lang="ko-KR" altLang="en-US" sz="1600" b="1" dirty="0" smtClean="0"/>
            <a:t>댐</a:t>
          </a:r>
          <a:r>
            <a:rPr lang="en-US" altLang="ko-KR" sz="1600" b="1" dirty="0" smtClean="0"/>
            <a:t>, </a:t>
          </a:r>
          <a:r>
            <a:rPr lang="ko-KR" altLang="en-US" sz="1600" b="1" dirty="0" smtClean="0"/>
            <a:t>교량</a:t>
          </a:r>
          <a:r>
            <a:rPr lang="en-US" altLang="ko-KR" sz="1600" b="1" dirty="0" smtClean="0"/>
            <a:t>, </a:t>
          </a:r>
          <a:r>
            <a:rPr lang="ko-KR" altLang="en-US" sz="1600" b="1" dirty="0" smtClean="0"/>
            <a:t>원자력 발전소에서 시험 운행</a:t>
          </a:r>
          <a:endParaRPr lang="en-US" altLang="ko-KR" sz="1600" b="1" dirty="0" smtClean="0"/>
        </a:p>
        <a:p>
          <a:pPr latinLnBrk="1"/>
          <a:r>
            <a:rPr lang="en-US" altLang="ko-KR" sz="1600" b="1" dirty="0" smtClean="0"/>
            <a:t>0.3mm</a:t>
          </a:r>
          <a:r>
            <a:rPr lang="ko-KR" altLang="en-US" sz="1600" b="1" dirty="0" smtClean="0"/>
            <a:t>의 결함을 발견하기도</a:t>
          </a:r>
          <a:endParaRPr lang="ko-KR" altLang="en-US" sz="1600" b="1" dirty="0"/>
        </a:p>
      </dgm:t>
    </dgm:pt>
    <dgm:pt modelId="{A020D929-FF00-410E-8CD6-32C11B68E512}" type="parTrans" cxnId="{E7FFB3DE-F2CD-4BE4-A90A-A14458A1C957}">
      <dgm:prSet/>
      <dgm:spPr/>
      <dgm:t>
        <a:bodyPr/>
        <a:lstStyle/>
        <a:p>
          <a:pPr latinLnBrk="1"/>
          <a:endParaRPr lang="ko-KR" altLang="en-US"/>
        </a:p>
      </dgm:t>
    </dgm:pt>
    <dgm:pt modelId="{B0B64CD9-4F6C-483F-9AD0-E1B169939E5F}" type="sibTrans" cxnId="{E7FFB3DE-F2CD-4BE4-A90A-A14458A1C957}">
      <dgm:prSet/>
      <dgm:spPr/>
      <dgm:t>
        <a:bodyPr/>
        <a:lstStyle/>
        <a:p>
          <a:pPr latinLnBrk="1"/>
          <a:endParaRPr lang="ko-KR" altLang="en-US"/>
        </a:p>
      </dgm:t>
    </dgm:pt>
    <dgm:pt modelId="{869199F1-6535-4F96-BFF9-2205E3F6584E}">
      <dgm:prSet phldrT="[텍스트]" custT="1"/>
      <dgm:spPr/>
      <dgm:t>
        <a:bodyPr/>
        <a:lstStyle/>
        <a:p>
          <a:pPr latinLnBrk="1"/>
          <a:r>
            <a:rPr lang="ko-KR" altLang="en-US" sz="2400" b="1" dirty="0" smtClean="0"/>
            <a:t>매출</a:t>
          </a:r>
          <a:endParaRPr lang="ko-KR" altLang="en-US" sz="2400" b="1" dirty="0"/>
        </a:p>
      </dgm:t>
    </dgm:pt>
    <dgm:pt modelId="{F0D549A3-982E-4316-BFF6-015F3F630A6C}" type="parTrans" cxnId="{14B90B63-1BEC-4745-B5B1-7F70A14F3610}">
      <dgm:prSet/>
      <dgm:spPr/>
      <dgm:t>
        <a:bodyPr/>
        <a:lstStyle/>
        <a:p>
          <a:pPr latinLnBrk="1"/>
          <a:endParaRPr lang="ko-KR" altLang="en-US"/>
        </a:p>
      </dgm:t>
    </dgm:pt>
    <dgm:pt modelId="{D0333770-0FB4-46D4-A261-C67EC899D820}" type="sibTrans" cxnId="{14B90B63-1BEC-4745-B5B1-7F70A14F3610}">
      <dgm:prSet/>
      <dgm:spPr/>
      <dgm:t>
        <a:bodyPr/>
        <a:lstStyle/>
        <a:p>
          <a:pPr latinLnBrk="1"/>
          <a:endParaRPr lang="ko-KR" altLang="en-US"/>
        </a:p>
      </dgm:t>
    </dgm:pt>
    <dgm:pt modelId="{3317B480-8F39-4311-B867-464D52265E48}">
      <dgm:prSet phldrT="[텍스트]" custT="1"/>
      <dgm:spPr/>
      <dgm:t>
        <a:bodyPr/>
        <a:lstStyle/>
        <a:p>
          <a:pPr latinLnBrk="1"/>
          <a:r>
            <a:rPr lang="en-US" altLang="ko-KR" sz="1600" b="1" dirty="0" smtClean="0"/>
            <a:t>2015</a:t>
          </a:r>
          <a:r>
            <a:rPr lang="ko-KR" altLang="en-US" sz="1600" b="1" dirty="0" smtClean="0"/>
            <a:t>년 </a:t>
          </a:r>
          <a:r>
            <a:rPr lang="en-US" altLang="ko-KR" sz="1600" b="1" dirty="0" smtClean="0"/>
            <a:t>7000</a:t>
          </a:r>
          <a:r>
            <a:rPr lang="ko-KR" altLang="en-US" sz="1600" b="1" dirty="0" smtClean="0"/>
            <a:t>만원</a:t>
          </a:r>
          <a:endParaRPr lang="ko-KR" altLang="en-US" sz="1600" b="1" dirty="0"/>
        </a:p>
      </dgm:t>
    </dgm:pt>
    <dgm:pt modelId="{0B49D359-6938-42F9-995E-021B72985DDE}" type="parTrans" cxnId="{83B13D27-7755-4A25-982A-F6DE2716DF5F}">
      <dgm:prSet/>
      <dgm:spPr/>
      <dgm:t>
        <a:bodyPr/>
        <a:lstStyle/>
        <a:p>
          <a:pPr latinLnBrk="1"/>
          <a:endParaRPr lang="ko-KR" altLang="en-US"/>
        </a:p>
      </dgm:t>
    </dgm:pt>
    <dgm:pt modelId="{B4FA644F-9C31-4FBF-AE51-5CC6C50C550E}" type="sibTrans" cxnId="{83B13D27-7755-4A25-982A-F6DE2716DF5F}">
      <dgm:prSet/>
      <dgm:spPr/>
      <dgm:t>
        <a:bodyPr/>
        <a:lstStyle/>
        <a:p>
          <a:pPr latinLnBrk="1"/>
          <a:endParaRPr lang="ko-KR" altLang="en-US"/>
        </a:p>
      </dgm:t>
    </dgm:pt>
    <dgm:pt modelId="{55450087-8686-434A-B1C3-7B21A2FAFA90}">
      <dgm:prSet phldrT="[텍스트]" custT="1"/>
      <dgm:spPr/>
      <dgm:t>
        <a:bodyPr/>
        <a:lstStyle/>
        <a:p>
          <a:pPr latinLnBrk="1"/>
          <a:r>
            <a:rPr lang="en-US" altLang="ko-KR" sz="1800" b="1" dirty="0" smtClean="0"/>
            <a:t>2017</a:t>
          </a:r>
          <a:r>
            <a:rPr lang="ko-KR" altLang="en-US" sz="1800" b="1" dirty="0" smtClean="0"/>
            <a:t>년 </a:t>
          </a:r>
          <a:r>
            <a:rPr lang="en-US" altLang="ko-KR" sz="1800" b="1" dirty="0" smtClean="0"/>
            <a:t>11</a:t>
          </a:r>
          <a:r>
            <a:rPr lang="ko-KR" altLang="en-US" sz="1800" b="1" dirty="0" smtClean="0"/>
            <a:t>억 원</a:t>
          </a:r>
          <a:endParaRPr lang="ko-KR" altLang="en-US" sz="1800" b="1" dirty="0"/>
        </a:p>
      </dgm:t>
    </dgm:pt>
    <dgm:pt modelId="{23B489C2-B113-4FB9-B06E-2230CACC7B79}" type="parTrans" cxnId="{8B85E6B3-D144-49F6-8978-B276FB5415E6}">
      <dgm:prSet/>
      <dgm:spPr/>
      <dgm:t>
        <a:bodyPr/>
        <a:lstStyle/>
        <a:p>
          <a:pPr latinLnBrk="1"/>
          <a:endParaRPr lang="ko-KR" altLang="en-US"/>
        </a:p>
      </dgm:t>
    </dgm:pt>
    <dgm:pt modelId="{5019CFFC-F872-41F5-B100-790FE3D2C27E}" type="sibTrans" cxnId="{8B85E6B3-D144-49F6-8978-B276FB5415E6}">
      <dgm:prSet/>
      <dgm:spPr/>
      <dgm:t>
        <a:bodyPr/>
        <a:lstStyle/>
        <a:p>
          <a:pPr latinLnBrk="1"/>
          <a:endParaRPr lang="ko-KR" altLang="en-US"/>
        </a:p>
      </dgm:t>
    </dgm:pt>
    <dgm:pt modelId="{90F22144-7D54-4638-9661-265703F2CE79}">
      <dgm:prSet phldrT="[텍스트]" custT="1"/>
      <dgm:spPr/>
      <dgm:t>
        <a:bodyPr/>
        <a:lstStyle/>
        <a:p>
          <a:pPr latinLnBrk="1"/>
          <a:r>
            <a:rPr lang="en-US" altLang="ko-KR" sz="1800" b="1" dirty="0" smtClean="0"/>
            <a:t>2016</a:t>
          </a:r>
          <a:r>
            <a:rPr lang="ko-KR" altLang="en-US" sz="1800" b="1" dirty="0" smtClean="0"/>
            <a:t>년 </a:t>
          </a:r>
          <a:r>
            <a:rPr lang="en-US" altLang="ko-KR" sz="1800" b="1" dirty="0" smtClean="0"/>
            <a:t>2</a:t>
          </a:r>
          <a:r>
            <a:rPr lang="ko-KR" altLang="en-US" sz="1800" b="1" dirty="0" smtClean="0"/>
            <a:t>억 원</a:t>
          </a:r>
          <a:endParaRPr lang="ko-KR" altLang="en-US" sz="1800" b="1" dirty="0"/>
        </a:p>
      </dgm:t>
    </dgm:pt>
    <dgm:pt modelId="{2C045EFD-2848-403E-8C08-CE17E271246C}" type="parTrans" cxnId="{5F336E9F-2DF1-4842-85A5-A6BF52D1015B}">
      <dgm:prSet/>
      <dgm:spPr/>
      <dgm:t>
        <a:bodyPr/>
        <a:lstStyle/>
        <a:p>
          <a:pPr latinLnBrk="1"/>
          <a:endParaRPr lang="ko-KR" altLang="en-US"/>
        </a:p>
      </dgm:t>
    </dgm:pt>
    <dgm:pt modelId="{FF629E82-84DA-4CEB-8750-8B55AB1AD4FC}" type="sibTrans" cxnId="{5F336E9F-2DF1-4842-85A5-A6BF52D1015B}">
      <dgm:prSet/>
      <dgm:spPr/>
      <dgm:t>
        <a:bodyPr/>
        <a:lstStyle/>
        <a:p>
          <a:pPr latinLnBrk="1"/>
          <a:endParaRPr lang="ko-KR" altLang="en-US"/>
        </a:p>
      </dgm:t>
    </dgm:pt>
    <dgm:pt modelId="{2BB36BDA-B3AD-4320-B64E-72885AF9243C}">
      <dgm:prSet phldrT="[텍스트]" custT="1"/>
      <dgm:spPr/>
      <dgm:t>
        <a:bodyPr/>
        <a:lstStyle/>
        <a:p>
          <a:pPr latinLnBrk="1"/>
          <a:r>
            <a:rPr lang="ko-KR" altLang="en-US" sz="2000" b="1" dirty="0" smtClean="0"/>
            <a:t>기업</a:t>
          </a:r>
          <a:r>
            <a:rPr lang="en-US" altLang="ko-KR" sz="2000" b="1" dirty="0" smtClean="0"/>
            <a:t/>
          </a:r>
          <a:br>
            <a:rPr lang="en-US" altLang="ko-KR" sz="2000" b="1" dirty="0" smtClean="0"/>
          </a:br>
          <a:r>
            <a:rPr lang="ko-KR" altLang="en-US" sz="2000" b="1" dirty="0" smtClean="0"/>
            <a:t>가치</a:t>
          </a:r>
          <a:endParaRPr lang="ko-KR" altLang="en-US" sz="2000" b="1" dirty="0"/>
        </a:p>
      </dgm:t>
    </dgm:pt>
    <dgm:pt modelId="{4388466C-1F46-4CDA-8DF7-7C414B514550}" type="parTrans" cxnId="{4B521B28-5746-4C9C-9490-3185938DC0A4}">
      <dgm:prSet/>
      <dgm:spPr/>
      <dgm:t>
        <a:bodyPr/>
        <a:lstStyle/>
        <a:p>
          <a:pPr latinLnBrk="1"/>
          <a:endParaRPr lang="ko-KR" altLang="en-US"/>
        </a:p>
      </dgm:t>
    </dgm:pt>
    <dgm:pt modelId="{5163ADAF-6266-4266-B8BF-AFB9431EF492}" type="sibTrans" cxnId="{4B521B28-5746-4C9C-9490-3185938DC0A4}">
      <dgm:prSet/>
      <dgm:spPr/>
      <dgm:t>
        <a:bodyPr/>
        <a:lstStyle/>
        <a:p>
          <a:pPr latinLnBrk="1"/>
          <a:endParaRPr lang="ko-KR" altLang="en-US"/>
        </a:p>
      </dgm:t>
    </dgm:pt>
    <dgm:pt modelId="{48217A07-330B-4DBA-A8D7-81BAB695F196}">
      <dgm:prSet/>
      <dgm:spPr/>
      <dgm:t>
        <a:bodyPr/>
        <a:lstStyle/>
        <a:p>
          <a:pPr latinLnBrk="1"/>
          <a:r>
            <a:rPr lang="en-US" altLang="ko-KR" b="1" dirty="0" smtClean="0"/>
            <a:t>2018</a:t>
          </a:r>
          <a:r>
            <a:rPr lang="ko-KR" altLang="en-US" b="1" dirty="0" smtClean="0"/>
            <a:t>년 기업 가치 </a:t>
          </a:r>
          <a:r>
            <a:rPr lang="en-US" altLang="ko-KR" b="1" dirty="0" smtClean="0"/>
            <a:t>100</a:t>
          </a:r>
          <a:r>
            <a:rPr lang="ko-KR" altLang="en-US" b="1" dirty="0" smtClean="0"/>
            <a:t>억 원 추정</a:t>
          </a:r>
          <a:endParaRPr lang="ko-KR" altLang="en-US" b="1" dirty="0"/>
        </a:p>
      </dgm:t>
    </dgm:pt>
    <dgm:pt modelId="{A7D5BD07-E5A2-4885-A933-F275C9FF2872}" type="parTrans" cxnId="{1A12CDF4-299E-47D4-B30B-3FCE6B30FF55}">
      <dgm:prSet/>
      <dgm:spPr/>
      <dgm:t>
        <a:bodyPr/>
        <a:lstStyle/>
        <a:p>
          <a:pPr latinLnBrk="1"/>
          <a:endParaRPr lang="ko-KR" altLang="en-US"/>
        </a:p>
      </dgm:t>
    </dgm:pt>
    <dgm:pt modelId="{72E683D0-B69C-4820-81FF-5D6C559FA88B}" type="sibTrans" cxnId="{1A12CDF4-299E-47D4-B30B-3FCE6B30FF55}">
      <dgm:prSet/>
      <dgm:spPr/>
      <dgm:t>
        <a:bodyPr/>
        <a:lstStyle/>
        <a:p>
          <a:pPr latinLnBrk="1"/>
          <a:endParaRPr lang="ko-KR" altLang="en-US"/>
        </a:p>
      </dgm:t>
    </dgm:pt>
    <dgm:pt modelId="{0E384D3C-405F-4E9C-96B3-4B75D26A2E39}">
      <dgm:prSet phldrT="[텍스트]" custT="1"/>
      <dgm:spPr/>
      <dgm:t>
        <a:bodyPr/>
        <a:lstStyle/>
        <a:p>
          <a:pPr latinLnBrk="1"/>
          <a:r>
            <a:rPr lang="ko-KR" sz="1600" b="1" dirty="0" smtClean="0"/>
            <a:t>엔비디아 </a:t>
          </a:r>
          <a:r>
            <a:rPr lang="en-US" sz="1600" b="1" dirty="0" smtClean="0"/>
            <a:t>GTC 2018</a:t>
          </a:r>
          <a:endParaRPr lang="ko-KR" altLang="en-US" sz="1600" b="1" dirty="0"/>
        </a:p>
      </dgm:t>
    </dgm:pt>
    <dgm:pt modelId="{81FBCED9-4676-4B0F-94B7-A621D9943E75}" type="parTrans" cxnId="{13EE349F-19E1-4498-A8EC-5768CF9FB791}">
      <dgm:prSet/>
      <dgm:spPr/>
      <dgm:t>
        <a:bodyPr/>
        <a:lstStyle/>
        <a:p>
          <a:pPr latinLnBrk="1"/>
          <a:endParaRPr lang="ko-KR" altLang="en-US"/>
        </a:p>
      </dgm:t>
    </dgm:pt>
    <dgm:pt modelId="{112F02DA-5A39-48E3-B557-869209772C0E}" type="sibTrans" cxnId="{13EE349F-19E1-4498-A8EC-5768CF9FB791}">
      <dgm:prSet/>
      <dgm:spPr/>
      <dgm:t>
        <a:bodyPr/>
        <a:lstStyle/>
        <a:p>
          <a:pPr latinLnBrk="1"/>
          <a:endParaRPr lang="ko-KR" altLang="en-US"/>
        </a:p>
      </dgm:t>
    </dgm:pt>
    <dgm:pt modelId="{64EC8D8B-5078-415B-ADCB-8563D8C2E26F}">
      <dgm:prSet/>
      <dgm:spPr/>
      <dgm:t>
        <a:bodyPr/>
        <a:lstStyle/>
        <a:p>
          <a:pPr latinLnBrk="1"/>
          <a:r>
            <a:rPr lang="ko-KR" altLang="en-US" b="1" dirty="0" smtClean="0"/>
            <a:t>국내기업으로는 유일 초청</a:t>
          </a:r>
          <a:endParaRPr lang="ko-KR" altLang="en-US" b="1" dirty="0"/>
        </a:p>
      </dgm:t>
    </dgm:pt>
    <dgm:pt modelId="{18FD5CF5-E0FF-4864-973B-430BFAF9B125}" type="parTrans" cxnId="{B08FC959-A2C2-4DCF-854E-2E58B9AA6707}">
      <dgm:prSet/>
      <dgm:spPr/>
      <dgm:t>
        <a:bodyPr/>
        <a:lstStyle/>
        <a:p>
          <a:pPr latinLnBrk="1"/>
          <a:endParaRPr lang="ko-KR" altLang="en-US"/>
        </a:p>
      </dgm:t>
    </dgm:pt>
    <dgm:pt modelId="{DBAC72DB-94B0-4538-8EDB-4B326C3686BD}" type="sibTrans" cxnId="{B08FC959-A2C2-4DCF-854E-2E58B9AA6707}">
      <dgm:prSet/>
      <dgm:spPr/>
      <dgm:t>
        <a:bodyPr/>
        <a:lstStyle/>
        <a:p>
          <a:pPr latinLnBrk="1"/>
          <a:endParaRPr lang="ko-KR" altLang="en-US"/>
        </a:p>
      </dgm:t>
    </dgm:pt>
    <dgm:pt modelId="{665827E5-4441-415A-88F7-86ABCECF4B78}">
      <dgm:prSet/>
      <dgm:spPr/>
      <dgm:t>
        <a:bodyPr/>
        <a:lstStyle/>
        <a:p>
          <a:pPr latinLnBrk="1"/>
          <a:r>
            <a:rPr lang="ko-KR" altLang="en-US" b="1" dirty="0" smtClean="0"/>
            <a:t>우수사례로 소개</a:t>
          </a:r>
          <a:endParaRPr lang="ko-KR" altLang="en-US" b="1" dirty="0"/>
        </a:p>
      </dgm:t>
    </dgm:pt>
    <dgm:pt modelId="{D478A381-AF5B-4DAA-A921-4ECBD7A90E87}" type="parTrans" cxnId="{8F06785A-C001-445D-8EDE-FC79300DC6B3}">
      <dgm:prSet/>
      <dgm:spPr/>
      <dgm:t>
        <a:bodyPr/>
        <a:lstStyle/>
        <a:p>
          <a:pPr latinLnBrk="1"/>
          <a:endParaRPr lang="ko-KR" altLang="en-US"/>
        </a:p>
      </dgm:t>
    </dgm:pt>
    <dgm:pt modelId="{A716CEE6-2444-42CD-86F2-2C4BAEAF6A6B}" type="sibTrans" cxnId="{8F06785A-C001-445D-8EDE-FC79300DC6B3}">
      <dgm:prSet/>
      <dgm:spPr/>
      <dgm:t>
        <a:bodyPr/>
        <a:lstStyle/>
        <a:p>
          <a:pPr latinLnBrk="1"/>
          <a:endParaRPr lang="ko-KR" altLang="en-US"/>
        </a:p>
      </dgm:t>
    </dgm:pt>
    <dgm:pt modelId="{25855E87-8CBA-4B49-80AD-4BFBDC45CE2A}">
      <dgm:prSet/>
      <dgm:spPr/>
      <dgm:t>
        <a:bodyPr/>
        <a:lstStyle/>
        <a:p>
          <a:pPr latinLnBrk="1"/>
          <a:r>
            <a:rPr lang="ko-KR" altLang="en-US" b="1" dirty="0" smtClean="0"/>
            <a:t>여러 해외 기업에서 협력 요청</a:t>
          </a:r>
          <a:endParaRPr lang="ko-KR" altLang="en-US" b="1" dirty="0"/>
        </a:p>
      </dgm:t>
    </dgm:pt>
    <dgm:pt modelId="{D54A0EDA-B090-4836-8C96-5694A9833192}" type="parTrans" cxnId="{0967920B-72EA-45B7-B0F9-9941AED8FC07}">
      <dgm:prSet/>
      <dgm:spPr/>
      <dgm:t>
        <a:bodyPr/>
        <a:lstStyle/>
        <a:p>
          <a:pPr latinLnBrk="1"/>
          <a:endParaRPr lang="ko-KR" altLang="en-US"/>
        </a:p>
      </dgm:t>
    </dgm:pt>
    <dgm:pt modelId="{F77D2F5E-ABCB-411B-831E-9EBA2CD3DF74}" type="sibTrans" cxnId="{0967920B-72EA-45B7-B0F9-9941AED8FC07}">
      <dgm:prSet/>
      <dgm:spPr/>
      <dgm:t>
        <a:bodyPr/>
        <a:lstStyle/>
        <a:p>
          <a:pPr latinLnBrk="1"/>
          <a:endParaRPr lang="ko-KR" altLang="en-US"/>
        </a:p>
      </dgm:t>
    </dgm:pt>
    <dgm:pt modelId="{4F1C68FF-7181-48ED-A5F8-471F30221871}" type="pres">
      <dgm:prSet presAssocID="{30241350-63EC-4B8A-A565-889C01E6242A}" presName="list" presStyleCnt="0">
        <dgm:presLayoutVars>
          <dgm:dir/>
          <dgm:animLvl val="lvl"/>
        </dgm:presLayoutVars>
      </dgm:prSet>
      <dgm:spPr/>
    </dgm:pt>
    <dgm:pt modelId="{8DBE3900-7C8C-4771-B8A0-768AFCAD22E2}" type="pres">
      <dgm:prSet presAssocID="{EAD8A52A-BABA-4DC5-B829-C9E0CAD14AC2}" presName="posSpace" presStyleCnt="0"/>
      <dgm:spPr/>
    </dgm:pt>
    <dgm:pt modelId="{D1FFBD9A-D081-4AF1-8787-7E7C633D3254}" type="pres">
      <dgm:prSet presAssocID="{EAD8A52A-BABA-4DC5-B829-C9E0CAD14AC2}" presName="vertFlow" presStyleCnt="0"/>
      <dgm:spPr/>
    </dgm:pt>
    <dgm:pt modelId="{A6D39CD7-6E74-4915-8361-A27F57039679}" type="pres">
      <dgm:prSet presAssocID="{EAD8A52A-BABA-4DC5-B829-C9E0CAD14AC2}" presName="topSpace" presStyleCnt="0"/>
      <dgm:spPr/>
    </dgm:pt>
    <dgm:pt modelId="{0F5D8B5A-6C7B-4FFB-93FD-2BA1281F7D50}" type="pres">
      <dgm:prSet presAssocID="{EAD8A52A-BABA-4DC5-B829-C9E0CAD14AC2}" presName="firstComp" presStyleCnt="0"/>
      <dgm:spPr/>
    </dgm:pt>
    <dgm:pt modelId="{5CEE17B7-78BE-4D5A-861A-B7BBB341CCCD}" type="pres">
      <dgm:prSet presAssocID="{EAD8A52A-BABA-4DC5-B829-C9E0CAD14AC2}" presName="firstChild" presStyleLbl="bgAccFollowNode1" presStyleIdx="0" presStyleCnt="9" custScaleX="110462" custScaleY="131058"/>
      <dgm:spPr/>
      <dgm:t>
        <a:bodyPr/>
        <a:lstStyle/>
        <a:p>
          <a:pPr latinLnBrk="1"/>
          <a:endParaRPr lang="ko-KR" altLang="en-US"/>
        </a:p>
      </dgm:t>
    </dgm:pt>
    <dgm:pt modelId="{EF034EE2-9DCA-492E-B250-1AA11B202201}" type="pres">
      <dgm:prSet presAssocID="{EAD8A52A-BABA-4DC5-B829-C9E0CAD14AC2}" presName="firstChildTx" presStyleLbl="bgAccFollowNode1" presStyleIdx="0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65C3C83-D3CF-4C27-BE7C-852B0FC1CB80}" type="pres">
      <dgm:prSet presAssocID="{CD8B2AD0-E7A2-4CB2-B482-0421282D8036}" presName="comp" presStyleCnt="0"/>
      <dgm:spPr/>
    </dgm:pt>
    <dgm:pt modelId="{7D9D5406-83A4-419D-9604-B18F84FD2CF1}" type="pres">
      <dgm:prSet presAssocID="{CD8B2AD0-E7A2-4CB2-B482-0421282D8036}" presName="child" presStyleLbl="bgAccFollowNode1" presStyleIdx="1" presStyleCnt="9" custScaleX="112298" custScaleY="130551" custLinFactNeighborY="4384"/>
      <dgm:spPr/>
      <dgm:t>
        <a:bodyPr/>
        <a:lstStyle/>
        <a:p>
          <a:pPr latinLnBrk="1"/>
          <a:endParaRPr lang="ko-KR" altLang="en-US"/>
        </a:p>
      </dgm:t>
    </dgm:pt>
    <dgm:pt modelId="{C978F6D5-280D-4C50-AA3A-C885C9155A2F}" type="pres">
      <dgm:prSet presAssocID="{CD8B2AD0-E7A2-4CB2-B482-0421282D8036}" presName="childTx" presStyleLbl="bgAccFollowNode1" presStyleIdx="1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B202B0-5518-4662-B315-533D18905AD5}" type="pres">
      <dgm:prSet presAssocID="{EAD8A52A-BABA-4DC5-B829-C9E0CAD14AC2}" presName="negSpace" presStyleCnt="0"/>
      <dgm:spPr/>
    </dgm:pt>
    <dgm:pt modelId="{7E2D2A0C-38B2-458B-BDD9-D928888C8D2F}" type="pres">
      <dgm:prSet presAssocID="{EAD8A52A-BABA-4DC5-B829-C9E0CAD14AC2}" presName="circle" presStyleLbl="node1" presStyleIdx="0" presStyleCnt="4" custLinFactNeighborX="-28396" custLinFactNeighborY="-1729"/>
      <dgm:spPr/>
    </dgm:pt>
    <dgm:pt modelId="{66D56072-27D3-4CCB-A1BB-DAA0FE37A727}" type="pres">
      <dgm:prSet presAssocID="{C0A98B78-75E4-48BC-99CC-BFD1E4212FF8}" presName="transSpace" presStyleCnt="0"/>
      <dgm:spPr/>
    </dgm:pt>
    <dgm:pt modelId="{DC88D98F-8698-43F5-87C0-EA0E9737694F}" type="pres">
      <dgm:prSet presAssocID="{869199F1-6535-4F96-BFF9-2205E3F6584E}" presName="posSpace" presStyleCnt="0"/>
      <dgm:spPr/>
    </dgm:pt>
    <dgm:pt modelId="{D3583537-BDA1-47CA-BE4D-CAACFA7C78C3}" type="pres">
      <dgm:prSet presAssocID="{869199F1-6535-4F96-BFF9-2205E3F6584E}" presName="vertFlow" presStyleCnt="0"/>
      <dgm:spPr/>
    </dgm:pt>
    <dgm:pt modelId="{52674A18-5325-49C5-A9B8-A35236AB79AE}" type="pres">
      <dgm:prSet presAssocID="{869199F1-6535-4F96-BFF9-2205E3F6584E}" presName="topSpace" presStyleCnt="0"/>
      <dgm:spPr/>
    </dgm:pt>
    <dgm:pt modelId="{9DE31954-FE99-4CC5-A3C6-6A8627B77819}" type="pres">
      <dgm:prSet presAssocID="{869199F1-6535-4F96-BFF9-2205E3F6584E}" presName="firstComp" presStyleCnt="0"/>
      <dgm:spPr/>
    </dgm:pt>
    <dgm:pt modelId="{4D3076E6-E400-47AF-B153-406FEE68BB08}" type="pres">
      <dgm:prSet presAssocID="{869199F1-6535-4F96-BFF9-2205E3F6584E}" presName="firstChild" presStyleLbl="bgAccFollowNode1" presStyleIdx="2" presStyleCnt="9" custScaleY="41639"/>
      <dgm:spPr/>
      <dgm:t>
        <a:bodyPr/>
        <a:lstStyle/>
        <a:p>
          <a:pPr latinLnBrk="1"/>
          <a:endParaRPr lang="ko-KR" altLang="en-US"/>
        </a:p>
      </dgm:t>
    </dgm:pt>
    <dgm:pt modelId="{447179FB-EF49-404B-A142-9AE453D3BB67}" type="pres">
      <dgm:prSet presAssocID="{869199F1-6535-4F96-BFF9-2205E3F6584E}" presName="firstChildTx" presStyleLbl="bgAccFollowNode1" presStyleIdx="2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52C87D2-438C-49E1-B112-B93FCAE06E36}" type="pres">
      <dgm:prSet presAssocID="{90F22144-7D54-4638-9661-265703F2CE79}" presName="comp" presStyleCnt="0"/>
      <dgm:spPr/>
    </dgm:pt>
    <dgm:pt modelId="{129C56A7-89ED-4945-9206-A0CD7D2F852D}" type="pres">
      <dgm:prSet presAssocID="{90F22144-7D54-4638-9661-265703F2CE79}" presName="child" presStyleLbl="bgAccFollowNode1" presStyleIdx="3" presStyleCnt="9" custScaleY="32116" custLinFactNeighborY="4384"/>
      <dgm:spPr/>
    </dgm:pt>
    <dgm:pt modelId="{8EDDF81D-699F-403B-A94F-55A503666C58}" type="pres">
      <dgm:prSet presAssocID="{90F22144-7D54-4638-9661-265703F2CE79}" presName="childTx" presStyleLbl="bgAccFollowNode1" presStyleIdx="3" presStyleCnt="9">
        <dgm:presLayoutVars>
          <dgm:bulletEnabled val="1"/>
        </dgm:presLayoutVars>
      </dgm:prSet>
      <dgm:spPr/>
    </dgm:pt>
    <dgm:pt modelId="{3ADD4BBE-46F5-46D3-AB11-8ADD4893B08F}" type="pres">
      <dgm:prSet presAssocID="{55450087-8686-434A-B1C3-7B21A2FAFA90}" presName="comp" presStyleCnt="0"/>
      <dgm:spPr/>
    </dgm:pt>
    <dgm:pt modelId="{8AC6170E-92DE-44FD-BDCC-53D35FFAC9F1}" type="pres">
      <dgm:prSet presAssocID="{55450087-8686-434A-B1C3-7B21A2FAFA90}" presName="child" presStyleLbl="bgAccFollowNode1" presStyleIdx="4" presStyleCnt="9" custScaleY="38023" custLinFactNeighborY="8768"/>
      <dgm:spPr/>
    </dgm:pt>
    <dgm:pt modelId="{C5889E3E-2B1C-473C-BC0B-E2712801CC63}" type="pres">
      <dgm:prSet presAssocID="{55450087-8686-434A-B1C3-7B21A2FAFA90}" presName="childTx" presStyleLbl="bgAccFollowNode1" presStyleIdx="4" presStyleCnt="9">
        <dgm:presLayoutVars>
          <dgm:bulletEnabled val="1"/>
        </dgm:presLayoutVars>
      </dgm:prSet>
      <dgm:spPr/>
    </dgm:pt>
    <dgm:pt modelId="{66AE727D-31AF-44EB-BF67-727F0634D0FA}" type="pres">
      <dgm:prSet presAssocID="{869199F1-6535-4F96-BFF9-2205E3F6584E}" presName="negSpace" presStyleCnt="0"/>
      <dgm:spPr/>
    </dgm:pt>
    <dgm:pt modelId="{C69BD037-74BB-4768-8F87-D6B497FB4290}" type="pres">
      <dgm:prSet presAssocID="{869199F1-6535-4F96-BFF9-2205E3F6584E}" presName="circle" presStyleLbl="node1" presStyleIdx="1" presStyleCnt="4"/>
      <dgm:spPr/>
    </dgm:pt>
    <dgm:pt modelId="{D45751D6-A752-40BE-85C8-8DDE02D63C70}" type="pres">
      <dgm:prSet presAssocID="{D0333770-0FB4-46D4-A261-C67EC899D820}" presName="transSpace" presStyleCnt="0"/>
      <dgm:spPr/>
    </dgm:pt>
    <dgm:pt modelId="{48636FAB-B45F-460A-BDFB-441DA39102F7}" type="pres">
      <dgm:prSet presAssocID="{2BB36BDA-B3AD-4320-B64E-72885AF9243C}" presName="posSpace" presStyleCnt="0"/>
      <dgm:spPr/>
    </dgm:pt>
    <dgm:pt modelId="{0C384702-3083-4712-916A-88154DE1C834}" type="pres">
      <dgm:prSet presAssocID="{2BB36BDA-B3AD-4320-B64E-72885AF9243C}" presName="vertFlow" presStyleCnt="0"/>
      <dgm:spPr/>
    </dgm:pt>
    <dgm:pt modelId="{2D5DB1D0-67C7-4CE4-8434-068E154580AF}" type="pres">
      <dgm:prSet presAssocID="{2BB36BDA-B3AD-4320-B64E-72885AF9243C}" presName="topSpace" presStyleCnt="0"/>
      <dgm:spPr/>
    </dgm:pt>
    <dgm:pt modelId="{FE007580-1B58-4B72-AE66-3F63A2C854D0}" type="pres">
      <dgm:prSet presAssocID="{2BB36BDA-B3AD-4320-B64E-72885AF9243C}" presName="firstComp" presStyleCnt="0"/>
      <dgm:spPr/>
    </dgm:pt>
    <dgm:pt modelId="{65319DB2-658A-43D9-8EF6-020442344D0B}" type="pres">
      <dgm:prSet presAssocID="{2BB36BDA-B3AD-4320-B64E-72885AF9243C}" presName="firstChild" presStyleLbl="bgAccFollowNode1" presStyleIdx="5" presStyleCnt="9" custScaleY="70673" custLinFactX="-67083" custLinFactY="100000" custLinFactNeighborX="-100000" custLinFactNeighborY="107545"/>
      <dgm:spPr/>
      <dgm:t>
        <a:bodyPr/>
        <a:lstStyle/>
        <a:p>
          <a:pPr latinLnBrk="1"/>
          <a:endParaRPr lang="ko-KR" altLang="en-US"/>
        </a:p>
      </dgm:t>
    </dgm:pt>
    <dgm:pt modelId="{995BCFB7-6472-44F7-AB1F-84F578227C6D}" type="pres">
      <dgm:prSet presAssocID="{2BB36BDA-B3AD-4320-B64E-72885AF9243C}" presName="firstChildTx" presStyleLbl="bgAccFollowNode1" presStyleIdx="5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48225E-5A16-4911-B377-32D68D063374}" type="pres">
      <dgm:prSet presAssocID="{2BB36BDA-B3AD-4320-B64E-72885AF9243C}" presName="negSpace" presStyleCnt="0"/>
      <dgm:spPr/>
    </dgm:pt>
    <dgm:pt modelId="{7D706C0A-0C94-44F1-89B2-7CBD387BCF4A}" type="pres">
      <dgm:prSet presAssocID="{2BB36BDA-B3AD-4320-B64E-72885AF9243C}" presName="circle" presStyleLbl="node1" presStyleIdx="2" presStyleCnt="4" custLinFactX="-100000" custLinFactY="100000" custLinFactNeighborX="-100417" custLinFactNeighborY="108271"/>
      <dgm:spPr/>
      <dgm:t>
        <a:bodyPr/>
        <a:lstStyle/>
        <a:p>
          <a:pPr latinLnBrk="1"/>
          <a:endParaRPr lang="ko-KR" altLang="en-US"/>
        </a:p>
      </dgm:t>
    </dgm:pt>
    <dgm:pt modelId="{706C6C94-17D7-4FDC-AB13-8D5AC48B18FB}" type="pres">
      <dgm:prSet presAssocID="{5163ADAF-6266-4266-B8BF-AFB9431EF492}" presName="transSpace" presStyleCnt="0"/>
      <dgm:spPr/>
    </dgm:pt>
    <dgm:pt modelId="{E91F3078-2F67-4B61-9ED1-E3B6A356B653}" type="pres">
      <dgm:prSet presAssocID="{0E384D3C-405F-4E9C-96B3-4B75D26A2E39}" presName="posSpace" presStyleCnt="0"/>
      <dgm:spPr/>
    </dgm:pt>
    <dgm:pt modelId="{208D4BB3-897A-4E83-B7AE-D9843E82DC91}" type="pres">
      <dgm:prSet presAssocID="{0E384D3C-405F-4E9C-96B3-4B75D26A2E39}" presName="vertFlow" presStyleCnt="0"/>
      <dgm:spPr/>
    </dgm:pt>
    <dgm:pt modelId="{45CE820B-85DC-481A-9A7F-F6064DC63783}" type="pres">
      <dgm:prSet presAssocID="{0E384D3C-405F-4E9C-96B3-4B75D26A2E39}" presName="topSpace" presStyleCnt="0"/>
      <dgm:spPr/>
    </dgm:pt>
    <dgm:pt modelId="{B117C48B-BC9F-4437-9A66-E2B8BC7B8768}" type="pres">
      <dgm:prSet presAssocID="{0E384D3C-405F-4E9C-96B3-4B75D26A2E39}" presName="firstComp" presStyleCnt="0"/>
      <dgm:spPr/>
    </dgm:pt>
    <dgm:pt modelId="{6150F4B8-ADB7-440D-91B3-70B893E271FC}" type="pres">
      <dgm:prSet presAssocID="{0E384D3C-405F-4E9C-96B3-4B75D26A2E39}" presName="firstChild" presStyleLbl="bgAccFollowNode1" presStyleIdx="6" presStyleCnt="9" custScaleY="66043" custLinFactX="-66959" custLinFactNeighborX="-100000" custLinFactNeighborY="-836"/>
      <dgm:spPr/>
      <dgm:t>
        <a:bodyPr/>
        <a:lstStyle/>
        <a:p>
          <a:pPr latinLnBrk="1"/>
          <a:endParaRPr lang="ko-KR" altLang="en-US"/>
        </a:p>
      </dgm:t>
    </dgm:pt>
    <dgm:pt modelId="{9940C05B-E808-4D92-A7C6-D3DFBEC94C7E}" type="pres">
      <dgm:prSet presAssocID="{0E384D3C-405F-4E9C-96B3-4B75D26A2E39}" presName="firstChildTx" presStyleLbl="bgAccFollowNode1" presStyleIdx="6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5F5ED6-E77B-45AE-96AF-76005D51E215}" type="pres">
      <dgm:prSet presAssocID="{665827E5-4441-415A-88F7-86ABCECF4B78}" presName="comp" presStyleCnt="0"/>
      <dgm:spPr/>
    </dgm:pt>
    <dgm:pt modelId="{E13ABD9D-3EDE-49F7-80E9-B8764F40436A}" type="pres">
      <dgm:prSet presAssocID="{665827E5-4441-415A-88F7-86ABCECF4B78}" presName="child" presStyleLbl="bgAccFollowNode1" presStyleIdx="7" presStyleCnt="9" custScaleY="42870" custLinFactX="-66959" custLinFactNeighborX="-100000" custLinFactNeighborY="3548"/>
      <dgm:spPr/>
    </dgm:pt>
    <dgm:pt modelId="{C20A5BA4-4FE9-4230-BD02-80524AB8D950}" type="pres">
      <dgm:prSet presAssocID="{665827E5-4441-415A-88F7-86ABCECF4B78}" presName="childTx" presStyleLbl="bgAccFollowNode1" presStyleIdx="7" presStyleCnt="9">
        <dgm:presLayoutVars>
          <dgm:bulletEnabled val="1"/>
        </dgm:presLayoutVars>
      </dgm:prSet>
      <dgm:spPr/>
    </dgm:pt>
    <dgm:pt modelId="{9A59062F-900C-4EF4-9F16-8D83C18FE781}" type="pres">
      <dgm:prSet presAssocID="{25855E87-8CBA-4B49-80AD-4BFBDC45CE2A}" presName="comp" presStyleCnt="0"/>
      <dgm:spPr/>
    </dgm:pt>
    <dgm:pt modelId="{6953E721-2D21-4D97-90AC-BA832DDF8443}" type="pres">
      <dgm:prSet presAssocID="{25855E87-8CBA-4B49-80AD-4BFBDC45CE2A}" presName="child" presStyleLbl="bgAccFollowNode1" presStyleIdx="8" presStyleCnt="9" custScaleY="73406" custLinFactX="-66959" custLinFactNeighborX="-100000" custLinFactNeighborY="7932"/>
      <dgm:spPr/>
      <dgm:t>
        <a:bodyPr/>
        <a:lstStyle/>
        <a:p>
          <a:pPr latinLnBrk="1"/>
          <a:endParaRPr lang="ko-KR" altLang="en-US"/>
        </a:p>
      </dgm:t>
    </dgm:pt>
    <dgm:pt modelId="{BD61B6B6-7433-4C40-86F2-FD72C15DD5B1}" type="pres">
      <dgm:prSet presAssocID="{25855E87-8CBA-4B49-80AD-4BFBDC45CE2A}" presName="childTx" presStyleLbl="bgAccFollowNode1" presStyleIdx="8" presStyleCnt="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150422-BD5C-465B-923E-E784D848908F}" type="pres">
      <dgm:prSet presAssocID="{0E384D3C-405F-4E9C-96B3-4B75D26A2E39}" presName="negSpace" presStyleCnt="0"/>
      <dgm:spPr/>
    </dgm:pt>
    <dgm:pt modelId="{297BA230-4C42-4608-9A6B-FF0C39BCE26B}" type="pres">
      <dgm:prSet presAssocID="{0E384D3C-405F-4E9C-96B3-4B75D26A2E39}" presName="circle" presStyleLbl="node1" presStyleIdx="3" presStyleCnt="4" custLinFactX="-22124" custLinFactNeighborX="-100000" custLinFactNeighborY="2231"/>
      <dgm:spPr/>
      <dgm:t>
        <a:bodyPr/>
        <a:lstStyle/>
        <a:p>
          <a:pPr latinLnBrk="1"/>
          <a:endParaRPr lang="ko-KR" altLang="en-US"/>
        </a:p>
      </dgm:t>
    </dgm:pt>
  </dgm:ptLst>
  <dgm:cxnLst>
    <dgm:cxn modelId="{14B90B63-1BEC-4745-B5B1-7F70A14F3610}" srcId="{30241350-63EC-4B8A-A565-889C01E6242A}" destId="{869199F1-6535-4F96-BFF9-2205E3F6584E}" srcOrd="1" destOrd="0" parTransId="{F0D549A3-982E-4316-BFF6-015F3F630A6C}" sibTransId="{D0333770-0FB4-46D4-A261-C67EC899D820}"/>
    <dgm:cxn modelId="{303A5934-E4FA-45BE-AF50-4DED564B888C}" type="presOf" srcId="{55450087-8686-434A-B1C3-7B21A2FAFA90}" destId="{8AC6170E-92DE-44FD-BDCC-53D35FFAC9F1}" srcOrd="0" destOrd="0" presId="urn:microsoft.com/office/officeart/2005/8/layout/hList9"/>
    <dgm:cxn modelId="{362BEB3D-3C12-4210-B8FC-5B17EFDA7A88}" srcId="{30241350-63EC-4B8A-A565-889C01E6242A}" destId="{EAD8A52A-BABA-4DC5-B829-C9E0CAD14AC2}" srcOrd="0" destOrd="0" parTransId="{ACCF6DE1-D1E9-4A1B-8F45-F775485A98D9}" sibTransId="{C0A98B78-75E4-48BC-99CC-BFD1E4212FF8}"/>
    <dgm:cxn modelId="{72F7D83B-4777-421A-8106-853EE715F2D5}" type="presOf" srcId="{869199F1-6535-4F96-BFF9-2205E3F6584E}" destId="{C69BD037-74BB-4768-8F87-D6B497FB4290}" srcOrd="0" destOrd="0" presId="urn:microsoft.com/office/officeart/2005/8/layout/hList9"/>
    <dgm:cxn modelId="{59622195-1307-44FD-9805-34C19A09D4C0}" type="presOf" srcId="{55450087-8686-434A-B1C3-7B21A2FAFA90}" destId="{C5889E3E-2B1C-473C-BC0B-E2712801CC63}" srcOrd="1" destOrd="0" presId="urn:microsoft.com/office/officeart/2005/8/layout/hList9"/>
    <dgm:cxn modelId="{843DF99A-55F2-4BCA-8922-EE689B7F8F2E}" type="presOf" srcId="{90F22144-7D54-4638-9661-265703F2CE79}" destId="{8EDDF81D-699F-403B-A94F-55A503666C58}" srcOrd="1" destOrd="0" presId="urn:microsoft.com/office/officeart/2005/8/layout/hList9"/>
    <dgm:cxn modelId="{2314FD5F-03B2-4522-97C1-88505F895C8C}" type="presOf" srcId="{25855E87-8CBA-4B49-80AD-4BFBDC45CE2A}" destId="{BD61B6B6-7433-4C40-86F2-FD72C15DD5B1}" srcOrd="1" destOrd="0" presId="urn:microsoft.com/office/officeart/2005/8/layout/hList9"/>
    <dgm:cxn modelId="{4FFFE4AC-1CC8-4528-A31C-FAFD6D4F57DE}" srcId="{EAD8A52A-BABA-4DC5-B829-C9E0CAD14AC2}" destId="{DE73663A-CCDB-494B-9568-8019D82B7C5E}" srcOrd="0" destOrd="0" parTransId="{D1B41E1C-ACA3-434D-8C67-2E337C5C4419}" sibTransId="{0D079D33-5B07-4BF5-82AB-4E302B415450}"/>
    <dgm:cxn modelId="{E7FFB3DE-F2CD-4BE4-A90A-A14458A1C957}" srcId="{EAD8A52A-BABA-4DC5-B829-C9E0CAD14AC2}" destId="{CD8B2AD0-E7A2-4CB2-B482-0421282D8036}" srcOrd="1" destOrd="0" parTransId="{A020D929-FF00-410E-8CD6-32C11B68E512}" sibTransId="{B0B64CD9-4F6C-483F-9AD0-E1B169939E5F}"/>
    <dgm:cxn modelId="{68451687-2269-4698-BDAE-D73FB5A12450}" type="presOf" srcId="{665827E5-4441-415A-88F7-86ABCECF4B78}" destId="{C20A5BA4-4FE9-4230-BD02-80524AB8D950}" srcOrd="1" destOrd="0" presId="urn:microsoft.com/office/officeart/2005/8/layout/hList9"/>
    <dgm:cxn modelId="{83B13D27-7755-4A25-982A-F6DE2716DF5F}" srcId="{869199F1-6535-4F96-BFF9-2205E3F6584E}" destId="{3317B480-8F39-4311-B867-464D52265E48}" srcOrd="0" destOrd="0" parTransId="{0B49D359-6938-42F9-995E-021B72985DDE}" sibTransId="{B4FA644F-9C31-4FBF-AE51-5CC6C50C550E}"/>
    <dgm:cxn modelId="{B08FC959-A2C2-4DCF-854E-2E58B9AA6707}" srcId="{0E384D3C-405F-4E9C-96B3-4B75D26A2E39}" destId="{64EC8D8B-5078-415B-ADCB-8563D8C2E26F}" srcOrd="0" destOrd="0" parTransId="{18FD5CF5-E0FF-4864-973B-430BFAF9B125}" sibTransId="{DBAC72DB-94B0-4538-8EDB-4B326C3686BD}"/>
    <dgm:cxn modelId="{4AFABCC3-9E9B-4B3D-BDDE-6744FD783B12}" type="presOf" srcId="{DE73663A-CCDB-494B-9568-8019D82B7C5E}" destId="{5CEE17B7-78BE-4D5A-861A-B7BBB341CCCD}" srcOrd="0" destOrd="0" presId="urn:microsoft.com/office/officeart/2005/8/layout/hList9"/>
    <dgm:cxn modelId="{1EAEB9F1-607B-4221-9653-7BAC4B2FAE2F}" type="presOf" srcId="{64EC8D8B-5078-415B-ADCB-8563D8C2E26F}" destId="{9940C05B-E808-4D92-A7C6-D3DFBEC94C7E}" srcOrd="1" destOrd="0" presId="urn:microsoft.com/office/officeart/2005/8/layout/hList9"/>
    <dgm:cxn modelId="{FD136950-A37E-431C-98EE-4CF43DC1A76F}" type="presOf" srcId="{EAD8A52A-BABA-4DC5-B829-C9E0CAD14AC2}" destId="{7E2D2A0C-38B2-458B-BDD9-D928888C8D2F}" srcOrd="0" destOrd="0" presId="urn:microsoft.com/office/officeart/2005/8/layout/hList9"/>
    <dgm:cxn modelId="{8F49E488-B437-436B-A475-6D812EB9F6FE}" type="presOf" srcId="{CD8B2AD0-E7A2-4CB2-B482-0421282D8036}" destId="{C978F6D5-280D-4C50-AA3A-C885C9155A2F}" srcOrd="1" destOrd="0" presId="urn:microsoft.com/office/officeart/2005/8/layout/hList9"/>
    <dgm:cxn modelId="{67A1CA55-802D-4900-9481-01E4D104C2EB}" type="presOf" srcId="{2BB36BDA-B3AD-4320-B64E-72885AF9243C}" destId="{7D706C0A-0C94-44F1-89B2-7CBD387BCF4A}" srcOrd="0" destOrd="0" presId="urn:microsoft.com/office/officeart/2005/8/layout/hList9"/>
    <dgm:cxn modelId="{DFA9FCFA-F3CD-45C2-A780-508608D42F07}" type="presOf" srcId="{48217A07-330B-4DBA-A8D7-81BAB695F196}" destId="{65319DB2-658A-43D9-8EF6-020442344D0B}" srcOrd="0" destOrd="0" presId="urn:microsoft.com/office/officeart/2005/8/layout/hList9"/>
    <dgm:cxn modelId="{8B85E6B3-D144-49F6-8978-B276FB5415E6}" srcId="{869199F1-6535-4F96-BFF9-2205E3F6584E}" destId="{55450087-8686-434A-B1C3-7B21A2FAFA90}" srcOrd="2" destOrd="0" parTransId="{23B489C2-B113-4FB9-B06E-2230CACC7B79}" sibTransId="{5019CFFC-F872-41F5-B100-790FE3D2C27E}"/>
    <dgm:cxn modelId="{1A12CDF4-299E-47D4-B30B-3FCE6B30FF55}" srcId="{2BB36BDA-B3AD-4320-B64E-72885AF9243C}" destId="{48217A07-330B-4DBA-A8D7-81BAB695F196}" srcOrd="0" destOrd="0" parTransId="{A7D5BD07-E5A2-4885-A933-F275C9FF2872}" sibTransId="{72E683D0-B69C-4820-81FF-5D6C559FA88B}"/>
    <dgm:cxn modelId="{8F06785A-C001-445D-8EDE-FC79300DC6B3}" srcId="{0E384D3C-405F-4E9C-96B3-4B75D26A2E39}" destId="{665827E5-4441-415A-88F7-86ABCECF4B78}" srcOrd="1" destOrd="0" parTransId="{D478A381-AF5B-4DAA-A921-4ECBD7A90E87}" sibTransId="{A716CEE6-2444-42CD-86F2-2C4BAEAF6A6B}"/>
    <dgm:cxn modelId="{50024AE0-8150-43EB-9C05-936AD68B010C}" type="presOf" srcId="{64EC8D8B-5078-415B-ADCB-8563D8C2E26F}" destId="{6150F4B8-ADB7-440D-91B3-70B893E271FC}" srcOrd="0" destOrd="0" presId="urn:microsoft.com/office/officeart/2005/8/layout/hList9"/>
    <dgm:cxn modelId="{13EE349F-19E1-4498-A8EC-5768CF9FB791}" srcId="{30241350-63EC-4B8A-A565-889C01E6242A}" destId="{0E384D3C-405F-4E9C-96B3-4B75D26A2E39}" srcOrd="3" destOrd="0" parTransId="{81FBCED9-4676-4B0F-94B7-A621D9943E75}" sibTransId="{112F02DA-5A39-48E3-B557-869209772C0E}"/>
    <dgm:cxn modelId="{C2AB8BCD-DEFD-4313-845D-79306C216C54}" type="presOf" srcId="{30241350-63EC-4B8A-A565-889C01E6242A}" destId="{4F1C68FF-7181-48ED-A5F8-471F30221871}" srcOrd="0" destOrd="0" presId="urn:microsoft.com/office/officeart/2005/8/layout/hList9"/>
    <dgm:cxn modelId="{0967920B-72EA-45B7-B0F9-9941AED8FC07}" srcId="{0E384D3C-405F-4E9C-96B3-4B75D26A2E39}" destId="{25855E87-8CBA-4B49-80AD-4BFBDC45CE2A}" srcOrd="2" destOrd="0" parTransId="{D54A0EDA-B090-4836-8C96-5694A9833192}" sibTransId="{F77D2F5E-ABCB-411B-831E-9EBA2CD3DF74}"/>
    <dgm:cxn modelId="{33F099C0-2E9B-4F3B-A3DE-A0D984DCC848}" type="presOf" srcId="{3317B480-8F39-4311-B867-464D52265E48}" destId="{4D3076E6-E400-47AF-B153-406FEE68BB08}" srcOrd="0" destOrd="0" presId="urn:microsoft.com/office/officeart/2005/8/layout/hList9"/>
    <dgm:cxn modelId="{96503327-C2DC-4105-8E9A-C19B412D94C3}" type="presOf" srcId="{665827E5-4441-415A-88F7-86ABCECF4B78}" destId="{E13ABD9D-3EDE-49F7-80E9-B8764F40436A}" srcOrd="0" destOrd="0" presId="urn:microsoft.com/office/officeart/2005/8/layout/hList9"/>
    <dgm:cxn modelId="{957C1BFB-4D7E-49CB-9BA7-16131C9721E4}" type="presOf" srcId="{3317B480-8F39-4311-B867-464D52265E48}" destId="{447179FB-EF49-404B-A142-9AE453D3BB67}" srcOrd="1" destOrd="0" presId="urn:microsoft.com/office/officeart/2005/8/layout/hList9"/>
    <dgm:cxn modelId="{39184F19-CC99-4730-90C2-E8A3F4506ABB}" type="presOf" srcId="{25855E87-8CBA-4B49-80AD-4BFBDC45CE2A}" destId="{6953E721-2D21-4D97-90AC-BA832DDF8443}" srcOrd="0" destOrd="0" presId="urn:microsoft.com/office/officeart/2005/8/layout/hList9"/>
    <dgm:cxn modelId="{9B98BBF8-1EE4-431C-859B-D4694E09A11A}" type="presOf" srcId="{48217A07-330B-4DBA-A8D7-81BAB695F196}" destId="{995BCFB7-6472-44F7-AB1F-84F578227C6D}" srcOrd="1" destOrd="0" presId="urn:microsoft.com/office/officeart/2005/8/layout/hList9"/>
    <dgm:cxn modelId="{41CCFCFC-E451-4824-B157-2379CC1A0F9D}" type="presOf" srcId="{CD8B2AD0-E7A2-4CB2-B482-0421282D8036}" destId="{7D9D5406-83A4-419D-9604-B18F84FD2CF1}" srcOrd="0" destOrd="0" presId="urn:microsoft.com/office/officeart/2005/8/layout/hList9"/>
    <dgm:cxn modelId="{E184FE08-F087-4AA7-94D1-7E0D9438985E}" type="presOf" srcId="{DE73663A-CCDB-494B-9568-8019D82B7C5E}" destId="{EF034EE2-9DCA-492E-B250-1AA11B202201}" srcOrd="1" destOrd="0" presId="urn:microsoft.com/office/officeart/2005/8/layout/hList9"/>
    <dgm:cxn modelId="{5F336E9F-2DF1-4842-85A5-A6BF52D1015B}" srcId="{869199F1-6535-4F96-BFF9-2205E3F6584E}" destId="{90F22144-7D54-4638-9661-265703F2CE79}" srcOrd="1" destOrd="0" parTransId="{2C045EFD-2848-403E-8C08-CE17E271246C}" sibTransId="{FF629E82-84DA-4CEB-8750-8B55AB1AD4FC}"/>
    <dgm:cxn modelId="{55C19D9B-D7F8-4CCF-B51A-FA59E6E960F2}" type="presOf" srcId="{90F22144-7D54-4638-9661-265703F2CE79}" destId="{129C56A7-89ED-4945-9206-A0CD7D2F852D}" srcOrd="0" destOrd="0" presId="urn:microsoft.com/office/officeart/2005/8/layout/hList9"/>
    <dgm:cxn modelId="{4B521B28-5746-4C9C-9490-3185938DC0A4}" srcId="{30241350-63EC-4B8A-A565-889C01E6242A}" destId="{2BB36BDA-B3AD-4320-B64E-72885AF9243C}" srcOrd="2" destOrd="0" parTransId="{4388466C-1F46-4CDA-8DF7-7C414B514550}" sibTransId="{5163ADAF-6266-4266-B8BF-AFB9431EF492}"/>
    <dgm:cxn modelId="{B7101757-4264-44A8-A27B-39A44BCC5595}" type="presOf" srcId="{0E384D3C-405F-4E9C-96B3-4B75D26A2E39}" destId="{297BA230-4C42-4608-9A6B-FF0C39BCE26B}" srcOrd="0" destOrd="0" presId="urn:microsoft.com/office/officeart/2005/8/layout/hList9"/>
    <dgm:cxn modelId="{DEE3B648-F92B-4813-88DC-5607C0147EE4}" type="presParOf" srcId="{4F1C68FF-7181-48ED-A5F8-471F30221871}" destId="{8DBE3900-7C8C-4771-B8A0-768AFCAD22E2}" srcOrd="0" destOrd="0" presId="urn:microsoft.com/office/officeart/2005/8/layout/hList9"/>
    <dgm:cxn modelId="{3AF2B423-D83B-4EAC-AFC8-18AEE5B9716B}" type="presParOf" srcId="{4F1C68FF-7181-48ED-A5F8-471F30221871}" destId="{D1FFBD9A-D081-4AF1-8787-7E7C633D3254}" srcOrd="1" destOrd="0" presId="urn:microsoft.com/office/officeart/2005/8/layout/hList9"/>
    <dgm:cxn modelId="{8695A3AE-2FFB-40B8-A49E-F0311AEAB2FF}" type="presParOf" srcId="{D1FFBD9A-D081-4AF1-8787-7E7C633D3254}" destId="{A6D39CD7-6E74-4915-8361-A27F57039679}" srcOrd="0" destOrd="0" presId="urn:microsoft.com/office/officeart/2005/8/layout/hList9"/>
    <dgm:cxn modelId="{6E9BE31A-3B19-4BC7-B573-1EBA89855E5E}" type="presParOf" srcId="{D1FFBD9A-D081-4AF1-8787-7E7C633D3254}" destId="{0F5D8B5A-6C7B-4FFB-93FD-2BA1281F7D50}" srcOrd="1" destOrd="0" presId="urn:microsoft.com/office/officeart/2005/8/layout/hList9"/>
    <dgm:cxn modelId="{33A637E6-088F-41A1-B30A-988A2C5A7B75}" type="presParOf" srcId="{0F5D8B5A-6C7B-4FFB-93FD-2BA1281F7D50}" destId="{5CEE17B7-78BE-4D5A-861A-B7BBB341CCCD}" srcOrd="0" destOrd="0" presId="urn:microsoft.com/office/officeart/2005/8/layout/hList9"/>
    <dgm:cxn modelId="{25274764-CF9A-4F81-B807-4C7F8D3AA137}" type="presParOf" srcId="{0F5D8B5A-6C7B-4FFB-93FD-2BA1281F7D50}" destId="{EF034EE2-9DCA-492E-B250-1AA11B202201}" srcOrd="1" destOrd="0" presId="urn:microsoft.com/office/officeart/2005/8/layout/hList9"/>
    <dgm:cxn modelId="{26785980-B654-4D10-B5AB-F9C73D2C5C2E}" type="presParOf" srcId="{D1FFBD9A-D081-4AF1-8787-7E7C633D3254}" destId="{F65C3C83-D3CF-4C27-BE7C-852B0FC1CB80}" srcOrd="2" destOrd="0" presId="urn:microsoft.com/office/officeart/2005/8/layout/hList9"/>
    <dgm:cxn modelId="{7BE2EB5F-F49E-4F2D-ABFB-E240BB143476}" type="presParOf" srcId="{F65C3C83-D3CF-4C27-BE7C-852B0FC1CB80}" destId="{7D9D5406-83A4-419D-9604-B18F84FD2CF1}" srcOrd="0" destOrd="0" presId="urn:microsoft.com/office/officeart/2005/8/layout/hList9"/>
    <dgm:cxn modelId="{C2135C8E-4EAC-4017-81B5-0D58C21A7837}" type="presParOf" srcId="{F65C3C83-D3CF-4C27-BE7C-852B0FC1CB80}" destId="{C978F6D5-280D-4C50-AA3A-C885C9155A2F}" srcOrd="1" destOrd="0" presId="urn:microsoft.com/office/officeart/2005/8/layout/hList9"/>
    <dgm:cxn modelId="{9F3AA46B-C849-4E78-843E-F8048739EC37}" type="presParOf" srcId="{4F1C68FF-7181-48ED-A5F8-471F30221871}" destId="{90B202B0-5518-4662-B315-533D18905AD5}" srcOrd="2" destOrd="0" presId="urn:microsoft.com/office/officeart/2005/8/layout/hList9"/>
    <dgm:cxn modelId="{261E1777-06DB-4CAA-AEE7-8068411874DE}" type="presParOf" srcId="{4F1C68FF-7181-48ED-A5F8-471F30221871}" destId="{7E2D2A0C-38B2-458B-BDD9-D928888C8D2F}" srcOrd="3" destOrd="0" presId="urn:microsoft.com/office/officeart/2005/8/layout/hList9"/>
    <dgm:cxn modelId="{BB45A0EF-AFE2-49D6-AE12-08095EDC3EBE}" type="presParOf" srcId="{4F1C68FF-7181-48ED-A5F8-471F30221871}" destId="{66D56072-27D3-4CCB-A1BB-DAA0FE37A727}" srcOrd="4" destOrd="0" presId="urn:microsoft.com/office/officeart/2005/8/layout/hList9"/>
    <dgm:cxn modelId="{00A6F2FF-22C2-446A-9D6E-1029647375D7}" type="presParOf" srcId="{4F1C68FF-7181-48ED-A5F8-471F30221871}" destId="{DC88D98F-8698-43F5-87C0-EA0E9737694F}" srcOrd="5" destOrd="0" presId="urn:microsoft.com/office/officeart/2005/8/layout/hList9"/>
    <dgm:cxn modelId="{61CB6E72-A545-4C92-9EF8-70BCB1A8955A}" type="presParOf" srcId="{4F1C68FF-7181-48ED-A5F8-471F30221871}" destId="{D3583537-BDA1-47CA-BE4D-CAACFA7C78C3}" srcOrd="6" destOrd="0" presId="urn:microsoft.com/office/officeart/2005/8/layout/hList9"/>
    <dgm:cxn modelId="{77F9742B-0CC1-4D0E-8934-65302D6A3DA7}" type="presParOf" srcId="{D3583537-BDA1-47CA-BE4D-CAACFA7C78C3}" destId="{52674A18-5325-49C5-A9B8-A35236AB79AE}" srcOrd="0" destOrd="0" presId="urn:microsoft.com/office/officeart/2005/8/layout/hList9"/>
    <dgm:cxn modelId="{0E59906D-A390-4ADA-8171-4B3FB834B885}" type="presParOf" srcId="{D3583537-BDA1-47CA-BE4D-CAACFA7C78C3}" destId="{9DE31954-FE99-4CC5-A3C6-6A8627B77819}" srcOrd="1" destOrd="0" presId="urn:microsoft.com/office/officeart/2005/8/layout/hList9"/>
    <dgm:cxn modelId="{87A38B40-8208-43A3-8DA0-D7F757572F75}" type="presParOf" srcId="{9DE31954-FE99-4CC5-A3C6-6A8627B77819}" destId="{4D3076E6-E400-47AF-B153-406FEE68BB08}" srcOrd="0" destOrd="0" presId="urn:microsoft.com/office/officeart/2005/8/layout/hList9"/>
    <dgm:cxn modelId="{42354311-537A-42B4-8BC4-25B613C8818A}" type="presParOf" srcId="{9DE31954-FE99-4CC5-A3C6-6A8627B77819}" destId="{447179FB-EF49-404B-A142-9AE453D3BB67}" srcOrd="1" destOrd="0" presId="urn:microsoft.com/office/officeart/2005/8/layout/hList9"/>
    <dgm:cxn modelId="{8259DD8B-4177-48D1-857D-0C19CAEE11B3}" type="presParOf" srcId="{D3583537-BDA1-47CA-BE4D-CAACFA7C78C3}" destId="{852C87D2-438C-49E1-B112-B93FCAE06E36}" srcOrd="2" destOrd="0" presId="urn:microsoft.com/office/officeart/2005/8/layout/hList9"/>
    <dgm:cxn modelId="{F9CBBD19-4430-49CD-AEBB-2C9A52D45718}" type="presParOf" srcId="{852C87D2-438C-49E1-B112-B93FCAE06E36}" destId="{129C56A7-89ED-4945-9206-A0CD7D2F852D}" srcOrd="0" destOrd="0" presId="urn:microsoft.com/office/officeart/2005/8/layout/hList9"/>
    <dgm:cxn modelId="{23A8071D-702E-4711-A838-EE6CFD892D0D}" type="presParOf" srcId="{852C87D2-438C-49E1-B112-B93FCAE06E36}" destId="{8EDDF81D-699F-403B-A94F-55A503666C58}" srcOrd="1" destOrd="0" presId="urn:microsoft.com/office/officeart/2005/8/layout/hList9"/>
    <dgm:cxn modelId="{568829DD-8CBE-4D04-AA8A-28D04238F2FC}" type="presParOf" srcId="{D3583537-BDA1-47CA-BE4D-CAACFA7C78C3}" destId="{3ADD4BBE-46F5-46D3-AB11-8ADD4893B08F}" srcOrd="3" destOrd="0" presId="urn:microsoft.com/office/officeart/2005/8/layout/hList9"/>
    <dgm:cxn modelId="{CA4513EA-EB63-497B-8368-B2271F534224}" type="presParOf" srcId="{3ADD4BBE-46F5-46D3-AB11-8ADD4893B08F}" destId="{8AC6170E-92DE-44FD-BDCC-53D35FFAC9F1}" srcOrd="0" destOrd="0" presId="urn:microsoft.com/office/officeart/2005/8/layout/hList9"/>
    <dgm:cxn modelId="{08ADE514-DCD8-4103-BCD2-18A5678734C1}" type="presParOf" srcId="{3ADD4BBE-46F5-46D3-AB11-8ADD4893B08F}" destId="{C5889E3E-2B1C-473C-BC0B-E2712801CC63}" srcOrd="1" destOrd="0" presId="urn:microsoft.com/office/officeart/2005/8/layout/hList9"/>
    <dgm:cxn modelId="{9A0BA875-7AFE-4BCE-B5D9-B525F135F7B6}" type="presParOf" srcId="{4F1C68FF-7181-48ED-A5F8-471F30221871}" destId="{66AE727D-31AF-44EB-BF67-727F0634D0FA}" srcOrd="7" destOrd="0" presId="urn:microsoft.com/office/officeart/2005/8/layout/hList9"/>
    <dgm:cxn modelId="{89A61E7B-37A8-4F9A-AD92-FFADAF7224A2}" type="presParOf" srcId="{4F1C68FF-7181-48ED-A5F8-471F30221871}" destId="{C69BD037-74BB-4768-8F87-D6B497FB4290}" srcOrd="8" destOrd="0" presId="urn:microsoft.com/office/officeart/2005/8/layout/hList9"/>
    <dgm:cxn modelId="{A9EC9919-6408-4C7A-BBA9-4F7CDB71DDCF}" type="presParOf" srcId="{4F1C68FF-7181-48ED-A5F8-471F30221871}" destId="{D45751D6-A752-40BE-85C8-8DDE02D63C70}" srcOrd="9" destOrd="0" presId="urn:microsoft.com/office/officeart/2005/8/layout/hList9"/>
    <dgm:cxn modelId="{E768A234-9DA3-49FC-9DF1-5C360CFC0F6D}" type="presParOf" srcId="{4F1C68FF-7181-48ED-A5F8-471F30221871}" destId="{48636FAB-B45F-460A-BDFB-441DA39102F7}" srcOrd="10" destOrd="0" presId="urn:microsoft.com/office/officeart/2005/8/layout/hList9"/>
    <dgm:cxn modelId="{3CC6C0AC-BA16-4DE9-BDD3-3E8F7F013C63}" type="presParOf" srcId="{4F1C68FF-7181-48ED-A5F8-471F30221871}" destId="{0C384702-3083-4712-916A-88154DE1C834}" srcOrd="11" destOrd="0" presId="urn:microsoft.com/office/officeart/2005/8/layout/hList9"/>
    <dgm:cxn modelId="{0D007B98-48E2-40A8-9EC0-2DA50434D32B}" type="presParOf" srcId="{0C384702-3083-4712-916A-88154DE1C834}" destId="{2D5DB1D0-67C7-4CE4-8434-068E154580AF}" srcOrd="0" destOrd="0" presId="urn:microsoft.com/office/officeart/2005/8/layout/hList9"/>
    <dgm:cxn modelId="{1A1C8547-DABA-49FE-BCEA-CF26A61BB297}" type="presParOf" srcId="{0C384702-3083-4712-916A-88154DE1C834}" destId="{FE007580-1B58-4B72-AE66-3F63A2C854D0}" srcOrd="1" destOrd="0" presId="urn:microsoft.com/office/officeart/2005/8/layout/hList9"/>
    <dgm:cxn modelId="{B5954308-1EA4-4E1F-8A61-24B968A53021}" type="presParOf" srcId="{FE007580-1B58-4B72-AE66-3F63A2C854D0}" destId="{65319DB2-658A-43D9-8EF6-020442344D0B}" srcOrd="0" destOrd="0" presId="urn:microsoft.com/office/officeart/2005/8/layout/hList9"/>
    <dgm:cxn modelId="{E8E09F8B-B2DC-49CD-BC0E-ED4D06332E37}" type="presParOf" srcId="{FE007580-1B58-4B72-AE66-3F63A2C854D0}" destId="{995BCFB7-6472-44F7-AB1F-84F578227C6D}" srcOrd="1" destOrd="0" presId="urn:microsoft.com/office/officeart/2005/8/layout/hList9"/>
    <dgm:cxn modelId="{926D304C-D646-4BAF-AD69-266631FF0603}" type="presParOf" srcId="{4F1C68FF-7181-48ED-A5F8-471F30221871}" destId="{5948225E-5A16-4911-B377-32D68D063374}" srcOrd="12" destOrd="0" presId="urn:microsoft.com/office/officeart/2005/8/layout/hList9"/>
    <dgm:cxn modelId="{82C0C45A-8D02-440B-8B49-FC3BDC44344A}" type="presParOf" srcId="{4F1C68FF-7181-48ED-A5F8-471F30221871}" destId="{7D706C0A-0C94-44F1-89B2-7CBD387BCF4A}" srcOrd="13" destOrd="0" presId="urn:microsoft.com/office/officeart/2005/8/layout/hList9"/>
    <dgm:cxn modelId="{71A1505E-5D12-423E-A0B6-3FC60A0E7498}" type="presParOf" srcId="{4F1C68FF-7181-48ED-A5F8-471F30221871}" destId="{706C6C94-17D7-4FDC-AB13-8D5AC48B18FB}" srcOrd="14" destOrd="0" presId="urn:microsoft.com/office/officeart/2005/8/layout/hList9"/>
    <dgm:cxn modelId="{CC5BA422-E46F-4E71-A5AF-174C3821CE32}" type="presParOf" srcId="{4F1C68FF-7181-48ED-A5F8-471F30221871}" destId="{E91F3078-2F67-4B61-9ED1-E3B6A356B653}" srcOrd="15" destOrd="0" presId="urn:microsoft.com/office/officeart/2005/8/layout/hList9"/>
    <dgm:cxn modelId="{57776643-2F99-4694-99CD-97691176E53C}" type="presParOf" srcId="{4F1C68FF-7181-48ED-A5F8-471F30221871}" destId="{208D4BB3-897A-4E83-B7AE-D9843E82DC91}" srcOrd="16" destOrd="0" presId="urn:microsoft.com/office/officeart/2005/8/layout/hList9"/>
    <dgm:cxn modelId="{A27B882E-071D-40EB-8CB8-917E0D23D002}" type="presParOf" srcId="{208D4BB3-897A-4E83-B7AE-D9843E82DC91}" destId="{45CE820B-85DC-481A-9A7F-F6064DC63783}" srcOrd="0" destOrd="0" presId="urn:microsoft.com/office/officeart/2005/8/layout/hList9"/>
    <dgm:cxn modelId="{DE7D5B2F-2055-471D-82CC-5D6A65AD245D}" type="presParOf" srcId="{208D4BB3-897A-4E83-B7AE-D9843E82DC91}" destId="{B117C48B-BC9F-4437-9A66-E2B8BC7B8768}" srcOrd="1" destOrd="0" presId="urn:microsoft.com/office/officeart/2005/8/layout/hList9"/>
    <dgm:cxn modelId="{1319EC1D-B7E9-4B10-9A06-12125F9D4AE6}" type="presParOf" srcId="{B117C48B-BC9F-4437-9A66-E2B8BC7B8768}" destId="{6150F4B8-ADB7-440D-91B3-70B893E271FC}" srcOrd="0" destOrd="0" presId="urn:microsoft.com/office/officeart/2005/8/layout/hList9"/>
    <dgm:cxn modelId="{F4896C55-7D68-4FC8-B085-180239B15CF1}" type="presParOf" srcId="{B117C48B-BC9F-4437-9A66-E2B8BC7B8768}" destId="{9940C05B-E808-4D92-A7C6-D3DFBEC94C7E}" srcOrd="1" destOrd="0" presId="urn:microsoft.com/office/officeart/2005/8/layout/hList9"/>
    <dgm:cxn modelId="{F9C0E250-62C5-4774-82E7-A4BC692868F8}" type="presParOf" srcId="{208D4BB3-897A-4E83-B7AE-D9843E82DC91}" destId="{DA5F5ED6-E77B-45AE-96AF-76005D51E215}" srcOrd="2" destOrd="0" presId="urn:microsoft.com/office/officeart/2005/8/layout/hList9"/>
    <dgm:cxn modelId="{EB1B2F9C-B0F0-4140-A71E-7F14C9D98A88}" type="presParOf" srcId="{DA5F5ED6-E77B-45AE-96AF-76005D51E215}" destId="{E13ABD9D-3EDE-49F7-80E9-B8764F40436A}" srcOrd="0" destOrd="0" presId="urn:microsoft.com/office/officeart/2005/8/layout/hList9"/>
    <dgm:cxn modelId="{84CA39A0-1087-4EA5-B66C-DFC3C1719153}" type="presParOf" srcId="{DA5F5ED6-E77B-45AE-96AF-76005D51E215}" destId="{C20A5BA4-4FE9-4230-BD02-80524AB8D950}" srcOrd="1" destOrd="0" presId="urn:microsoft.com/office/officeart/2005/8/layout/hList9"/>
    <dgm:cxn modelId="{900C286D-C7F3-4C33-A66B-E730C20AFDC9}" type="presParOf" srcId="{208D4BB3-897A-4E83-B7AE-D9843E82DC91}" destId="{9A59062F-900C-4EF4-9F16-8D83C18FE781}" srcOrd="3" destOrd="0" presId="urn:microsoft.com/office/officeart/2005/8/layout/hList9"/>
    <dgm:cxn modelId="{1FE2A6BC-6009-402F-9361-AC9D5712C6AD}" type="presParOf" srcId="{9A59062F-900C-4EF4-9F16-8D83C18FE781}" destId="{6953E721-2D21-4D97-90AC-BA832DDF8443}" srcOrd="0" destOrd="0" presId="urn:microsoft.com/office/officeart/2005/8/layout/hList9"/>
    <dgm:cxn modelId="{F9BD4B1B-68D0-4491-B49E-25A8B4062BEC}" type="presParOf" srcId="{9A59062F-900C-4EF4-9F16-8D83C18FE781}" destId="{BD61B6B6-7433-4C40-86F2-FD72C15DD5B1}" srcOrd="1" destOrd="0" presId="urn:microsoft.com/office/officeart/2005/8/layout/hList9"/>
    <dgm:cxn modelId="{CA8FEB83-0F46-4227-B6A2-37DF4F27AE71}" type="presParOf" srcId="{4F1C68FF-7181-48ED-A5F8-471F30221871}" destId="{8D150422-BD5C-465B-923E-E784D848908F}" srcOrd="17" destOrd="0" presId="urn:microsoft.com/office/officeart/2005/8/layout/hList9"/>
    <dgm:cxn modelId="{82501D56-F2C5-48E7-B6CF-747897126F5B}" type="presParOf" srcId="{4F1C68FF-7181-48ED-A5F8-471F30221871}" destId="{297BA230-4C42-4608-9A6B-FF0C39BCE26B}" srcOrd="1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46A169-34A9-49AE-9F5D-E682F41EA1A0}" type="doc">
      <dgm:prSet loTypeId="urn:microsoft.com/office/officeart/2005/8/layout/hProcess11" loCatId="process" qsTypeId="urn:microsoft.com/office/officeart/2005/8/quickstyle/simple5" qsCatId="simple" csTypeId="urn:microsoft.com/office/officeart/2005/8/colors/colorful3" csCatId="colorful" phldr="1"/>
      <dgm:spPr/>
    </dgm:pt>
    <dgm:pt modelId="{92DC9B70-5115-4DBF-B3EC-710AFE4C3325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과학고에</a:t>
          </a:r>
          <a:r>
            <a:rPr lang="en-US" altLang="ko-KR" b="1" dirty="0" smtClean="0">
              <a:effectLst/>
            </a:rPr>
            <a:t/>
          </a:r>
          <a:br>
            <a:rPr lang="en-US" altLang="ko-KR" b="1" dirty="0" smtClean="0">
              <a:effectLst/>
            </a:rPr>
          </a:br>
          <a:r>
            <a:rPr lang="ko-KR" altLang="en-US" b="1" dirty="0" smtClean="0">
              <a:effectLst/>
            </a:rPr>
            <a:t>진학하며 만남</a:t>
          </a:r>
          <a:endParaRPr lang="ko-KR" altLang="en-US" b="1" dirty="0">
            <a:effectLst/>
          </a:endParaRPr>
        </a:p>
      </dgm:t>
    </dgm:pt>
    <dgm:pt modelId="{B771A724-0E63-4390-A2DE-60DE1006906B}" type="parTrans" cxnId="{5F680528-57EF-478B-AD10-4D6FBBDCF2DF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6D7C84E0-C113-4A2A-8F20-5C2B5064C7C8}" type="sibTrans" cxnId="{5F680528-57EF-478B-AD10-4D6FBBDCF2DF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1B01E627-81D8-40F2-90D3-E13BB6F97A50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카이스트 재학 중</a:t>
          </a:r>
          <a:endParaRPr lang="en-US" altLang="ko-KR" b="1" dirty="0" smtClean="0">
            <a:effectLst/>
          </a:endParaRPr>
        </a:p>
        <a:p>
          <a:pPr latinLnBrk="1"/>
          <a:r>
            <a:rPr lang="ko-KR" altLang="ko-KR" b="1" dirty="0" smtClean="0">
              <a:effectLst/>
            </a:rPr>
            <a:t>무인 헬리콥터</a:t>
          </a:r>
          <a:r>
            <a:rPr lang="ko-KR" altLang="en-US" b="1" dirty="0" smtClean="0">
              <a:effectLst/>
            </a:rPr>
            <a:t>와 </a:t>
          </a:r>
          <a:r>
            <a:rPr lang="ko-KR" altLang="ko-KR" b="1" dirty="0" err="1" smtClean="0">
              <a:effectLst/>
            </a:rPr>
            <a:t>드론</a:t>
          </a:r>
          <a:r>
            <a:rPr lang="en-US" altLang="ko-KR" b="1" dirty="0" smtClean="0">
              <a:effectLst/>
            </a:rPr>
            <a:t> </a:t>
          </a:r>
          <a:r>
            <a:rPr lang="ko-KR" altLang="en-US" b="1" dirty="0" smtClean="0">
              <a:effectLst/>
            </a:rPr>
            <a:t>제작 및</a:t>
          </a:r>
          <a:r>
            <a:rPr lang="ko-KR" altLang="ko-KR" b="1" dirty="0" smtClean="0">
              <a:effectLst/>
            </a:rPr>
            <a:t> </a:t>
          </a:r>
          <a:r>
            <a:rPr lang="ko-KR" altLang="ko-KR" b="1" dirty="0" err="1" smtClean="0">
              <a:effectLst/>
            </a:rPr>
            <a:t>자율비행</a:t>
          </a:r>
          <a:r>
            <a:rPr lang="ko-KR" altLang="ko-KR" b="1" dirty="0" smtClean="0">
              <a:effectLst/>
            </a:rPr>
            <a:t> 연구</a:t>
          </a:r>
          <a:r>
            <a:rPr lang="en-US" altLang="ko-KR" b="1" dirty="0" smtClean="0">
              <a:effectLst/>
            </a:rPr>
            <a:t> </a:t>
          </a:r>
          <a:r>
            <a:rPr lang="ko-KR" altLang="en-US" b="1" dirty="0" smtClean="0">
              <a:effectLst/>
            </a:rPr>
            <a:t>경험</a:t>
          </a:r>
          <a:endParaRPr lang="ko-KR" altLang="en-US" b="1" dirty="0">
            <a:effectLst/>
          </a:endParaRPr>
        </a:p>
      </dgm:t>
    </dgm:pt>
    <dgm:pt modelId="{0015BD65-4323-49A9-9DDA-3D945070F751}" type="parTrans" cxnId="{5389903B-28D4-45AD-9170-9DE437646557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09F20115-C8BB-4690-9554-EF6E2639896E}" type="sibTrans" cxnId="{5389903B-28D4-45AD-9170-9DE437646557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2A058435-D24A-4054-9AB9-8AF774E29531}">
      <dgm:prSet phldrT="[텍스트]" custT="1"/>
      <dgm:spPr/>
      <dgm:t>
        <a:bodyPr/>
        <a:lstStyle/>
        <a:p>
          <a:pPr latinLnBrk="1"/>
          <a:r>
            <a:rPr lang="ko-KR" altLang="en-US" sz="2400" b="1" dirty="0" err="1" smtClean="0">
              <a:effectLst/>
            </a:rPr>
            <a:t>니어스랩</a:t>
          </a:r>
          <a:r>
            <a:rPr lang="en-US" altLang="ko-KR" sz="2400" b="1" dirty="0" smtClean="0">
              <a:effectLst/>
            </a:rPr>
            <a:t/>
          </a:r>
          <a:br>
            <a:rPr lang="en-US" altLang="ko-KR" sz="2400" b="1" dirty="0" smtClean="0">
              <a:effectLst/>
            </a:rPr>
          </a:br>
          <a:r>
            <a:rPr lang="ko-KR" altLang="en-US" sz="2000" b="1" dirty="0" smtClean="0">
              <a:effectLst/>
            </a:rPr>
            <a:t>설립</a:t>
          </a:r>
          <a:endParaRPr lang="ko-KR" altLang="en-US" sz="1800" b="1" dirty="0">
            <a:effectLst/>
          </a:endParaRPr>
        </a:p>
      </dgm:t>
    </dgm:pt>
    <dgm:pt modelId="{89AC7C62-2A3E-4A5C-BDE3-2E8016C78ADC}" type="parTrans" cxnId="{723B82A9-0D9D-4FC8-812C-EB441E0AA577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3A8AE939-8753-4A2D-8204-49248E0EB46D}" type="sibTrans" cxnId="{723B82A9-0D9D-4FC8-812C-EB441E0AA577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D97931D8-0C5D-466E-B70C-419557AC2833}">
      <dgm:prSet/>
      <dgm:spPr/>
      <dgm:t>
        <a:bodyPr/>
        <a:lstStyle/>
        <a:p>
          <a:pPr latinLnBrk="1"/>
          <a:r>
            <a:rPr lang="ko-KR" altLang="en-US" b="1" dirty="0" smtClean="0">
              <a:effectLst/>
            </a:rPr>
            <a:t>이후 각자 취업했다가 </a:t>
          </a:r>
          <a:r>
            <a:rPr lang="en-US" altLang="ko-KR" b="1" dirty="0" smtClean="0">
              <a:effectLst/>
            </a:rPr>
            <a:t>1</a:t>
          </a:r>
          <a:r>
            <a:rPr lang="ko-KR" altLang="en-US" b="1" dirty="0" smtClean="0">
              <a:effectLst/>
            </a:rPr>
            <a:t>년간 만나며</a:t>
          </a:r>
          <a:r>
            <a:rPr lang="en-US" altLang="ko-KR" b="1" dirty="0" smtClean="0">
              <a:effectLst/>
            </a:rPr>
            <a:t/>
          </a:r>
          <a:br>
            <a:rPr lang="en-US" altLang="ko-KR" b="1" dirty="0" smtClean="0">
              <a:effectLst/>
            </a:rPr>
          </a:br>
          <a:r>
            <a:rPr lang="ko-KR" altLang="en-US" b="1" dirty="0" smtClean="0">
              <a:effectLst/>
            </a:rPr>
            <a:t> 새로운 사업 아이템 탐색</a:t>
          </a:r>
          <a:endParaRPr lang="ko-KR" altLang="en-US" b="1" dirty="0">
            <a:effectLst/>
          </a:endParaRPr>
        </a:p>
      </dgm:t>
    </dgm:pt>
    <dgm:pt modelId="{1C3424EB-BC7D-4647-8BC2-A966090741F1}" type="parTrans" cxnId="{B744BD96-225D-43FF-B8A1-15354CE365A2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274B7B23-5CB7-4B8F-B4DC-C499994EF97C}" type="sibTrans" cxnId="{B744BD96-225D-43FF-B8A1-15354CE365A2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33E4912C-BC5F-40B6-9BC0-CD0E8DB24455}">
      <dgm:prSet custT="1"/>
      <dgm:spPr/>
      <dgm:t>
        <a:bodyPr/>
        <a:lstStyle/>
        <a:p>
          <a:pPr latinLnBrk="1"/>
          <a:r>
            <a:rPr lang="ko-KR" altLang="en-US" sz="1800" b="1" dirty="0" err="1" smtClean="0">
              <a:effectLst/>
            </a:rPr>
            <a:t>드론과</a:t>
          </a:r>
          <a:r>
            <a:rPr lang="ko-KR" altLang="en-US" sz="1800" b="1" dirty="0" smtClean="0">
              <a:effectLst/>
            </a:rPr>
            <a:t> 데이터</a:t>
          </a:r>
          <a:endParaRPr lang="en-US" altLang="ko-KR" sz="1500" b="1" dirty="0" smtClean="0">
            <a:effectLst/>
          </a:endParaRPr>
        </a:p>
        <a:p>
          <a:pPr latinLnBrk="1"/>
          <a:r>
            <a:rPr lang="ko-KR" altLang="en-US" sz="1500" b="1" dirty="0" smtClean="0">
              <a:effectLst/>
            </a:rPr>
            <a:t>두가지 키워드로 세상을 바꾸는 사업을 하자</a:t>
          </a:r>
          <a:r>
            <a:rPr lang="en-US" altLang="ko-KR" sz="1500" b="1" dirty="0" smtClean="0">
              <a:effectLst/>
            </a:rPr>
            <a:t>!</a:t>
          </a:r>
          <a:endParaRPr lang="ko-KR" altLang="en-US" sz="1500" b="1" dirty="0">
            <a:effectLst/>
          </a:endParaRPr>
        </a:p>
      </dgm:t>
    </dgm:pt>
    <dgm:pt modelId="{35D35F5C-1E95-49D3-B4A2-6C564DB5E832}" type="parTrans" cxnId="{C8C6FE94-1F16-4449-A1CD-408E3DE0F286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ACAF2058-A8AA-4FBD-B67F-15F7C2F1BBEB}" type="sibTrans" cxnId="{C8C6FE94-1F16-4449-A1CD-408E3DE0F286}">
      <dgm:prSet/>
      <dgm:spPr/>
      <dgm:t>
        <a:bodyPr/>
        <a:lstStyle/>
        <a:p>
          <a:pPr latinLnBrk="1"/>
          <a:endParaRPr lang="ko-KR" altLang="en-US" b="1">
            <a:effectLst/>
          </a:endParaRPr>
        </a:p>
      </dgm:t>
    </dgm:pt>
    <dgm:pt modelId="{E9A82182-1E3E-4CB6-9B3F-8AC9FEE08D18}" type="pres">
      <dgm:prSet presAssocID="{0046A169-34A9-49AE-9F5D-E682F41EA1A0}" presName="Name0" presStyleCnt="0">
        <dgm:presLayoutVars>
          <dgm:dir/>
          <dgm:resizeHandles val="exact"/>
        </dgm:presLayoutVars>
      </dgm:prSet>
      <dgm:spPr/>
    </dgm:pt>
    <dgm:pt modelId="{6E58B0AE-673C-4CA1-8D0C-101CCA30A82C}" type="pres">
      <dgm:prSet presAssocID="{0046A169-34A9-49AE-9F5D-E682F41EA1A0}" presName="arrow" presStyleLbl="bgShp" presStyleIdx="0" presStyleCnt="1"/>
      <dgm:spPr/>
    </dgm:pt>
    <dgm:pt modelId="{DD2F581D-537E-4B39-AF3A-6268B31102FA}" type="pres">
      <dgm:prSet presAssocID="{0046A169-34A9-49AE-9F5D-E682F41EA1A0}" presName="points" presStyleCnt="0"/>
      <dgm:spPr/>
    </dgm:pt>
    <dgm:pt modelId="{1DE238A1-1750-41EB-A6E3-C83D5C81B584}" type="pres">
      <dgm:prSet presAssocID="{92DC9B70-5115-4DBF-B3EC-710AFE4C3325}" presName="compositeA" presStyleCnt="0"/>
      <dgm:spPr/>
    </dgm:pt>
    <dgm:pt modelId="{E1542AEE-7C86-44EE-BA20-E7081075E9CB}" type="pres">
      <dgm:prSet presAssocID="{92DC9B70-5115-4DBF-B3EC-710AFE4C3325}" presName="textA" presStyleLbl="revTx" presStyleIdx="0" presStyleCnt="5" custScaleX="1243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0DCAB50-0EEA-4536-9123-EDE590DDF20D}" type="pres">
      <dgm:prSet presAssocID="{92DC9B70-5115-4DBF-B3EC-710AFE4C3325}" presName="circleA" presStyleLbl="node1" presStyleIdx="0" presStyleCnt="5"/>
      <dgm:spPr/>
    </dgm:pt>
    <dgm:pt modelId="{A5800FE1-12EA-4E07-8DF0-5B59D90ED666}" type="pres">
      <dgm:prSet presAssocID="{92DC9B70-5115-4DBF-B3EC-710AFE4C3325}" presName="spaceA" presStyleCnt="0"/>
      <dgm:spPr/>
    </dgm:pt>
    <dgm:pt modelId="{820E3A6E-5A57-4D61-B532-F56DD941E0A1}" type="pres">
      <dgm:prSet presAssocID="{6D7C84E0-C113-4A2A-8F20-5C2B5064C7C8}" presName="space" presStyleCnt="0"/>
      <dgm:spPr/>
    </dgm:pt>
    <dgm:pt modelId="{87DAE2FE-9743-4602-8B7E-1BD08E700D35}" type="pres">
      <dgm:prSet presAssocID="{1B01E627-81D8-40F2-90D3-E13BB6F97A50}" presName="compositeB" presStyleCnt="0"/>
      <dgm:spPr/>
    </dgm:pt>
    <dgm:pt modelId="{1DF542C9-FCCC-4687-9BE9-A4E44428E00D}" type="pres">
      <dgm:prSet presAssocID="{1B01E627-81D8-40F2-90D3-E13BB6F97A50}" presName="textB" presStyleLbl="revTx" presStyleIdx="1" presStyleCnt="5" custScaleX="13075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FCBBA-59C2-4495-81E1-FF35CC424E5F}" type="pres">
      <dgm:prSet presAssocID="{1B01E627-81D8-40F2-90D3-E13BB6F97A50}" presName="circleB" presStyleLbl="node1" presStyleIdx="1" presStyleCnt="5"/>
      <dgm:spPr/>
    </dgm:pt>
    <dgm:pt modelId="{70ED3704-004C-4823-8156-3B0E099BDAE7}" type="pres">
      <dgm:prSet presAssocID="{1B01E627-81D8-40F2-90D3-E13BB6F97A50}" presName="spaceB" presStyleCnt="0"/>
      <dgm:spPr/>
    </dgm:pt>
    <dgm:pt modelId="{9D7256EC-6DB1-4F18-B7C4-4C7FD7560962}" type="pres">
      <dgm:prSet presAssocID="{09F20115-C8BB-4690-9554-EF6E2639896E}" presName="space" presStyleCnt="0"/>
      <dgm:spPr/>
    </dgm:pt>
    <dgm:pt modelId="{CA964221-9E17-47C6-8A69-EECF1CC9629D}" type="pres">
      <dgm:prSet presAssocID="{D97931D8-0C5D-466E-B70C-419557AC2833}" presName="compositeA" presStyleCnt="0"/>
      <dgm:spPr/>
    </dgm:pt>
    <dgm:pt modelId="{EAF4C0AD-8C9A-4EE1-8196-8AD69F331823}" type="pres">
      <dgm:prSet presAssocID="{D97931D8-0C5D-466E-B70C-419557AC2833}" presName="textA" presStyleLbl="revTx" presStyleIdx="2" presStyleCnt="5" custScaleX="1469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00DCE8C-6EF5-4215-B43D-D055307A742F}" type="pres">
      <dgm:prSet presAssocID="{D97931D8-0C5D-466E-B70C-419557AC2833}" presName="circleA" presStyleLbl="node1" presStyleIdx="2" presStyleCnt="5"/>
      <dgm:spPr/>
    </dgm:pt>
    <dgm:pt modelId="{760304B8-4613-42AF-B27D-8BE75B47D97E}" type="pres">
      <dgm:prSet presAssocID="{D97931D8-0C5D-466E-B70C-419557AC2833}" presName="spaceA" presStyleCnt="0"/>
      <dgm:spPr/>
    </dgm:pt>
    <dgm:pt modelId="{98AE4372-5FF9-4235-A493-8FBC0E8E2C65}" type="pres">
      <dgm:prSet presAssocID="{274B7B23-5CB7-4B8F-B4DC-C499994EF97C}" presName="space" presStyleCnt="0"/>
      <dgm:spPr/>
    </dgm:pt>
    <dgm:pt modelId="{E2E328D4-DED9-4182-9734-E8A1D5B477DA}" type="pres">
      <dgm:prSet presAssocID="{33E4912C-BC5F-40B6-9BC0-CD0E8DB24455}" presName="compositeB" presStyleCnt="0"/>
      <dgm:spPr/>
    </dgm:pt>
    <dgm:pt modelId="{9A020039-B1EB-4BD9-9E04-DE7008EF6CC7}" type="pres">
      <dgm:prSet presAssocID="{33E4912C-BC5F-40B6-9BC0-CD0E8DB24455}" presName="textB" presStyleLbl="revTx" presStyleIdx="3" presStyleCnt="5" custScaleX="13862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75D1276-EB57-4327-A707-3CA3CDF9D039}" type="pres">
      <dgm:prSet presAssocID="{33E4912C-BC5F-40B6-9BC0-CD0E8DB24455}" presName="circleB" presStyleLbl="node1" presStyleIdx="3" presStyleCnt="5"/>
      <dgm:spPr/>
    </dgm:pt>
    <dgm:pt modelId="{BA267D47-C33E-40A4-8CB3-798CBF8A9438}" type="pres">
      <dgm:prSet presAssocID="{33E4912C-BC5F-40B6-9BC0-CD0E8DB24455}" presName="spaceB" presStyleCnt="0"/>
      <dgm:spPr/>
    </dgm:pt>
    <dgm:pt modelId="{D7C5A4B6-6228-4C40-B439-AD9548EBFD57}" type="pres">
      <dgm:prSet presAssocID="{ACAF2058-A8AA-4FBD-B67F-15F7C2F1BBEB}" presName="space" presStyleCnt="0"/>
      <dgm:spPr/>
    </dgm:pt>
    <dgm:pt modelId="{680BB34C-721B-4D3D-A3AF-52F473B72FF0}" type="pres">
      <dgm:prSet presAssocID="{2A058435-D24A-4054-9AB9-8AF774E29531}" presName="compositeA" presStyleCnt="0"/>
      <dgm:spPr/>
    </dgm:pt>
    <dgm:pt modelId="{AC30A239-43DD-4BC0-BCF2-3C311E486288}" type="pres">
      <dgm:prSet presAssocID="{2A058435-D24A-4054-9AB9-8AF774E29531}" presName="textA" presStyleLbl="revTx" presStyleIdx="4" presStyleCnt="5" custScaleX="14865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1666EC-D901-4C7D-8515-861E5D13F4BE}" type="pres">
      <dgm:prSet presAssocID="{2A058435-D24A-4054-9AB9-8AF774E29531}" presName="circleA" presStyleLbl="node1" presStyleIdx="4" presStyleCnt="5"/>
      <dgm:spPr/>
    </dgm:pt>
    <dgm:pt modelId="{E81D6DE8-A3EB-49C3-9E10-8D1A72AAC35E}" type="pres">
      <dgm:prSet presAssocID="{2A058435-D24A-4054-9AB9-8AF774E29531}" presName="spaceA" presStyleCnt="0"/>
      <dgm:spPr/>
    </dgm:pt>
  </dgm:ptLst>
  <dgm:cxnLst>
    <dgm:cxn modelId="{DA14F521-4494-450B-A1D5-7EDB11F15D00}" type="presOf" srcId="{2A058435-D24A-4054-9AB9-8AF774E29531}" destId="{AC30A239-43DD-4BC0-BCF2-3C311E486288}" srcOrd="0" destOrd="0" presId="urn:microsoft.com/office/officeart/2005/8/layout/hProcess11"/>
    <dgm:cxn modelId="{A3D289B7-8F31-4888-B54C-4217C860BE08}" type="presOf" srcId="{0046A169-34A9-49AE-9F5D-E682F41EA1A0}" destId="{E9A82182-1E3E-4CB6-9B3F-8AC9FEE08D18}" srcOrd="0" destOrd="0" presId="urn:microsoft.com/office/officeart/2005/8/layout/hProcess11"/>
    <dgm:cxn modelId="{5F680528-57EF-478B-AD10-4D6FBBDCF2DF}" srcId="{0046A169-34A9-49AE-9F5D-E682F41EA1A0}" destId="{92DC9B70-5115-4DBF-B3EC-710AFE4C3325}" srcOrd="0" destOrd="0" parTransId="{B771A724-0E63-4390-A2DE-60DE1006906B}" sibTransId="{6D7C84E0-C113-4A2A-8F20-5C2B5064C7C8}"/>
    <dgm:cxn modelId="{8D9282BC-E64D-41B3-8EBC-36478C84701F}" type="presOf" srcId="{33E4912C-BC5F-40B6-9BC0-CD0E8DB24455}" destId="{9A020039-B1EB-4BD9-9E04-DE7008EF6CC7}" srcOrd="0" destOrd="0" presId="urn:microsoft.com/office/officeart/2005/8/layout/hProcess11"/>
    <dgm:cxn modelId="{723B82A9-0D9D-4FC8-812C-EB441E0AA577}" srcId="{0046A169-34A9-49AE-9F5D-E682F41EA1A0}" destId="{2A058435-D24A-4054-9AB9-8AF774E29531}" srcOrd="4" destOrd="0" parTransId="{89AC7C62-2A3E-4A5C-BDE3-2E8016C78ADC}" sibTransId="{3A8AE939-8753-4A2D-8204-49248E0EB46D}"/>
    <dgm:cxn modelId="{C8C6FE94-1F16-4449-A1CD-408E3DE0F286}" srcId="{0046A169-34A9-49AE-9F5D-E682F41EA1A0}" destId="{33E4912C-BC5F-40B6-9BC0-CD0E8DB24455}" srcOrd="3" destOrd="0" parTransId="{35D35F5C-1E95-49D3-B4A2-6C564DB5E832}" sibTransId="{ACAF2058-A8AA-4FBD-B67F-15F7C2F1BBEB}"/>
    <dgm:cxn modelId="{5389903B-28D4-45AD-9170-9DE437646557}" srcId="{0046A169-34A9-49AE-9F5D-E682F41EA1A0}" destId="{1B01E627-81D8-40F2-90D3-E13BB6F97A50}" srcOrd="1" destOrd="0" parTransId="{0015BD65-4323-49A9-9DDA-3D945070F751}" sibTransId="{09F20115-C8BB-4690-9554-EF6E2639896E}"/>
    <dgm:cxn modelId="{B744BD96-225D-43FF-B8A1-15354CE365A2}" srcId="{0046A169-34A9-49AE-9F5D-E682F41EA1A0}" destId="{D97931D8-0C5D-466E-B70C-419557AC2833}" srcOrd="2" destOrd="0" parTransId="{1C3424EB-BC7D-4647-8BC2-A966090741F1}" sibTransId="{274B7B23-5CB7-4B8F-B4DC-C499994EF97C}"/>
    <dgm:cxn modelId="{ADE7E3C2-AE08-463A-B739-4D74DA922537}" type="presOf" srcId="{D97931D8-0C5D-466E-B70C-419557AC2833}" destId="{EAF4C0AD-8C9A-4EE1-8196-8AD69F331823}" srcOrd="0" destOrd="0" presId="urn:microsoft.com/office/officeart/2005/8/layout/hProcess11"/>
    <dgm:cxn modelId="{A9E23596-4E6D-437B-8AB6-864AAF193016}" type="presOf" srcId="{1B01E627-81D8-40F2-90D3-E13BB6F97A50}" destId="{1DF542C9-FCCC-4687-9BE9-A4E44428E00D}" srcOrd="0" destOrd="0" presId="urn:microsoft.com/office/officeart/2005/8/layout/hProcess11"/>
    <dgm:cxn modelId="{1413B272-55E6-4B60-8C82-15784547AADA}" type="presOf" srcId="{92DC9B70-5115-4DBF-B3EC-710AFE4C3325}" destId="{E1542AEE-7C86-44EE-BA20-E7081075E9CB}" srcOrd="0" destOrd="0" presId="urn:microsoft.com/office/officeart/2005/8/layout/hProcess11"/>
    <dgm:cxn modelId="{50296BAB-DF31-4552-9BF5-5C40A00EFC7F}" type="presParOf" srcId="{E9A82182-1E3E-4CB6-9B3F-8AC9FEE08D18}" destId="{6E58B0AE-673C-4CA1-8D0C-101CCA30A82C}" srcOrd="0" destOrd="0" presId="urn:microsoft.com/office/officeart/2005/8/layout/hProcess11"/>
    <dgm:cxn modelId="{A2AB75C6-95AF-4441-AF77-97D299BE3EC2}" type="presParOf" srcId="{E9A82182-1E3E-4CB6-9B3F-8AC9FEE08D18}" destId="{DD2F581D-537E-4B39-AF3A-6268B31102FA}" srcOrd="1" destOrd="0" presId="urn:microsoft.com/office/officeart/2005/8/layout/hProcess11"/>
    <dgm:cxn modelId="{E904B8C5-E85B-4261-8470-FBA7C72E9B01}" type="presParOf" srcId="{DD2F581D-537E-4B39-AF3A-6268B31102FA}" destId="{1DE238A1-1750-41EB-A6E3-C83D5C81B584}" srcOrd="0" destOrd="0" presId="urn:microsoft.com/office/officeart/2005/8/layout/hProcess11"/>
    <dgm:cxn modelId="{A62A84BE-C027-46A9-A199-8CADF28A2404}" type="presParOf" srcId="{1DE238A1-1750-41EB-A6E3-C83D5C81B584}" destId="{E1542AEE-7C86-44EE-BA20-E7081075E9CB}" srcOrd="0" destOrd="0" presId="urn:microsoft.com/office/officeart/2005/8/layout/hProcess11"/>
    <dgm:cxn modelId="{90BD0637-CC09-4BA8-BE17-99AAC913175F}" type="presParOf" srcId="{1DE238A1-1750-41EB-A6E3-C83D5C81B584}" destId="{10DCAB50-0EEA-4536-9123-EDE590DDF20D}" srcOrd="1" destOrd="0" presId="urn:microsoft.com/office/officeart/2005/8/layout/hProcess11"/>
    <dgm:cxn modelId="{8EC5F510-C90C-4696-92B0-F496999D5178}" type="presParOf" srcId="{1DE238A1-1750-41EB-A6E3-C83D5C81B584}" destId="{A5800FE1-12EA-4E07-8DF0-5B59D90ED666}" srcOrd="2" destOrd="0" presId="urn:microsoft.com/office/officeart/2005/8/layout/hProcess11"/>
    <dgm:cxn modelId="{BA2DB534-3A60-42DC-B0DD-172BE2ED46E1}" type="presParOf" srcId="{DD2F581D-537E-4B39-AF3A-6268B31102FA}" destId="{820E3A6E-5A57-4D61-B532-F56DD941E0A1}" srcOrd="1" destOrd="0" presId="urn:microsoft.com/office/officeart/2005/8/layout/hProcess11"/>
    <dgm:cxn modelId="{39AEDBA3-716A-40C5-862C-236DAB11AA37}" type="presParOf" srcId="{DD2F581D-537E-4B39-AF3A-6268B31102FA}" destId="{87DAE2FE-9743-4602-8B7E-1BD08E700D35}" srcOrd="2" destOrd="0" presId="urn:microsoft.com/office/officeart/2005/8/layout/hProcess11"/>
    <dgm:cxn modelId="{44187CEB-8189-4FD0-A826-D5E4FE466E18}" type="presParOf" srcId="{87DAE2FE-9743-4602-8B7E-1BD08E700D35}" destId="{1DF542C9-FCCC-4687-9BE9-A4E44428E00D}" srcOrd="0" destOrd="0" presId="urn:microsoft.com/office/officeart/2005/8/layout/hProcess11"/>
    <dgm:cxn modelId="{EA150409-F453-4A10-AE6A-B9DCDCBF4CA7}" type="presParOf" srcId="{87DAE2FE-9743-4602-8B7E-1BD08E700D35}" destId="{6F5FCBBA-59C2-4495-81E1-FF35CC424E5F}" srcOrd="1" destOrd="0" presId="urn:microsoft.com/office/officeart/2005/8/layout/hProcess11"/>
    <dgm:cxn modelId="{F4290B7C-AA7F-4D5A-A0F7-F04034CCDE62}" type="presParOf" srcId="{87DAE2FE-9743-4602-8B7E-1BD08E700D35}" destId="{70ED3704-004C-4823-8156-3B0E099BDAE7}" srcOrd="2" destOrd="0" presId="urn:microsoft.com/office/officeart/2005/8/layout/hProcess11"/>
    <dgm:cxn modelId="{9949D6CF-4F8C-4267-9EB5-FEBEF4E54ED0}" type="presParOf" srcId="{DD2F581D-537E-4B39-AF3A-6268B31102FA}" destId="{9D7256EC-6DB1-4F18-B7C4-4C7FD7560962}" srcOrd="3" destOrd="0" presId="urn:microsoft.com/office/officeart/2005/8/layout/hProcess11"/>
    <dgm:cxn modelId="{BA45D657-1EFC-4A85-8BF2-E54517DEBC37}" type="presParOf" srcId="{DD2F581D-537E-4B39-AF3A-6268B31102FA}" destId="{CA964221-9E17-47C6-8A69-EECF1CC9629D}" srcOrd="4" destOrd="0" presId="urn:microsoft.com/office/officeart/2005/8/layout/hProcess11"/>
    <dgm:cxn modelId="{1181C046-A10D-438C-AD41-468EB4D55074}" type="presParOf" srcId="{CA964221-9E17-47C6-8A69-EECF1CC9629D}" destId="{EAF4C0AD-8C9A-4EE1-8196-8AD69F331823}" srcOrd="0" destOrd="0" presId="urn:microsoft.com/office/officeart/2005/8/layout/hProcess11"/>
    <dgm:cxn modelId="{916D879E-0C22-4A41-8A86-18910773639A}" type="presParOf" srcId="{CA964221-9E17-47C6-8A69-EECF1CC9629D}" destId="{500DCE8C-6EF5-4215-B43D-D055307A742F}" srcOrd="1" destOrd="0" presId="urn:microsoft.com/office/officeart/2005/8/layout/hProcess11"/>
    <dgm:cxn modelId="{0DD423FA-3BDD-4C92-8DC8-B727CB2836F8}" type="presParOf" srcId="{CA964221-9E17-47C6-8A69-EECF1CC9629D}" destId="{760304B8-4613-42AF-B27D-8BE75B47D97E}" srcOrd="2" destOrd="0" presId="urn:microsoft.com/office/officeart/2005/8/layout/hProcess11"/>
    <dgm:cxn modelId="{E051894F-96A1-4639-8ADA-6E1DD321AA5D}" type="presParOf" srcId="{DD2F581D-537E-4B39-AF3A-6268B31102FA}" destId="{98AE4372-5FF9-4235-A493-8FBC0E8E2C65}" srcOrd="5" destOrd="0" presId="urn:microsoft.com/office/officeart/2005/8/layout/hProcess11"/>
    <dgm:cxn modelId="{047F9299-117C-4239-AAFB-EB52A639881E}" type="presParOf" srcId="{DD2F581D-537E-4B39-AF3A-6268B31102FA}" destId="{E2E328D4-DED9-4182-9734-E8A1D5B477DA}" srcOrd="6" destOrd="0" presId="urn:microsoft.com/office/officeart/2005/8/layout/hProcess11"/>
    <dgm:cxn modelId="{593C54E6-88A9-4A21-A9B7-47CCC9744654}" type="presParOf" srcId="{E2E328D4-DED9-4182-9734-E8A1D5B477DA}" destId="{9A020039-B1EB-4BD9-9E04-DE7008EF6CC7}" srcOrd="0" destOrd="0" presId="urn:microsoft.com/office/officeart/2005/8/layout/hProcess11"/>
    <dgm:cxn modelId="{A45EB56E-22AA-469B-AE49-4F2488732F73}" type="presParOf" srcId="{E2E328D4-DED9-4182-9734-E8A1D5B477DA}" destId="{A75D1276-EB57-4327-A707-3CA3CDF9D039}" srcOrd="1" destOrd="0" presId="urn:microsoft.com/office/officeart/2005/8/layout/hProcess11"/>
    <dgm:cxn modelId="{986BC859-EDD2-49A3-A265-613816079102}" type="presParOf" srcId="{E2E328D4-DED9-4182-9734-E8A1D5B477DA}" destId="{BA267D47-C33E-40A4-8CB3-798CBF8A9438}" srcOrd="2" destOrd="0" presId="urn:microsoft.com/office/officeart/2005/8/layout/hProcess11"/>
    <dgm:cxn modelId="{07CBBB6E-6E71-49FD-BBDE-74A444324ABD}" type="presParOf" srcId="{DD2F581D-537E-4B39-AF3A-6268B31102FA}" destId="{D7C5A4B6-6228-4C40-B439-AD9548EBFD57}" srcOrd="7" destOrd="0" presId="urn:microsoft.com/office/officeart/2005/8/layout/hProcess11"/>
    <dgm:cxn modelId="{EF66B938-8775-4F25-8AA5-CB21E66F9599}" type="presParOf" srcId="{DD2F581D-537E-4B39-AF3A-6268B31102FA}" destId="{680BB34C-721B-4D3D-A3AF-52F473B72FF0}" srcOrd="8" destOrd="0" presId="urn:microsoft.com/office/officeart/2005/8/layout/hProcess11"/>
    <dgm:cxn modelId="{04F64227-D88C-4995-85B9-3C81E3980B28}" type="presParOf" srcId="{680BB34C-721B-4D3D-A3AF-52F473B72FF0}" destId="{AC30A239-43DD-4BC0-BCF2-3C311E486288}" srcOrd="0" destOrd="0" presId="urn:microsoft.com/office/officeart/2005/8/layout/hProcess11"/>
    <dgm:cxn modelId="{7501D9D9-A0A2-4338-A2CD-CEE50ED88C31}" type="presParOf" srcId="{680BB34C-721B-4D3D-A3AF-52F473B72FF0}" destId="{3A1666EC-D901-4C7D-8515-861E5D13F4BE}" srcOrd="1" destOrd="0" presId="urn:microsoft.com/office/officeart/2005/8/layout/hProcess11"/>
    <dgm:cxn modelId="{3C2DCCD1-2D60-4C9F-B9C3-CD21C0B62D64}" type="presParOf" srcId="{680BB34C-721B-4D3D-A3AF-52F473B72FF0}" destId="{E81D6DE8-A3EB-49C3-9E10-8D1A72AAC35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66875F9-3247-4F8A-8A44-2E65ED73212B}" type="doc">
      <dgm:prSet loTypeId="urn:microsoft.com/office/officeart/2005/8/layout/equation2" loCatId="relationship" qsTypeId="urn:microsoft.com/office/officeart/2005/8/quickstyle/simple5" qsCatId="simple" csTypeId="urn:microsoft.com/office/officeart/2005/8/colors/accent6_2" csCatId="accent6" phldr="1"/>
      <dgm:spPr/>
    </dgm:pt>
    <dgm:pt modelId="{47710DD0-670B-449E-8BAE-9C70AAD4EE02}">
      <dgm:prSet phldrT="[텍스트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Seed</a:t>
          </a:r>
          <a:br>
            <a:rPr lang="en-US" altLang="ko-K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ko-KR" alt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억 원</a:t>
          </a:r>
          <a:endParaRPr lang="ko-KR" altLang="en-US" sz="20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D98081-C904-46F6-BCFB-60D2C536B42E}" type="parTrans" cxnId="{4678AC66-8553-4203-B77F-5EC132C673AB}">
      <dgm:prSet/>
      <dgm:spPr/>
      <dgm:t>
        <a:bodyPr/>
        <a:lstStyle/>
        <a:p>
          <a:pPr latinLnBrk="1"/>
          <a:endParaRPr lang="ko-KR" altLang="en-US"/>
        </a:p>
      </dgm:t>
    </dgm:pt>
    <dgm:pt modelId="{F39F512F-B39D-4944-974C-EF8BEF6A7802}" type="sibTrans" cxnId="{4678AC66-8553-4203-B77F-5EC132C673AB}">
      <dgm:prSet/>
      <dgm:spPr/>
      <dgm:t>
        <a:bodyPr/>
        <a:lstStyle/>
        <a:p>
          <a:pPr latinLnBrk="1"/>
          <a:endParaRPr lang="ko-KR" altLang="en-US"/>
        </a:p>
      </dgm:t>
    </dgm:pt>
    <dgm:pt modelId="{BBE199FC-834D-4714-AF99-0A6B6762C1FF}">
      <dgm:prSet phldrT="[텍스트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Series A</a:t>
          </a:r>
          <a:br>
            <a: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</a:t>
          </a:r>
          <a:r>
            <a:rPr lang="ko-KR" alt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억 원</a:t>
          </a:r>
          <a:endParaRPr lang="ko-KR" alt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F575E6-794A-4C08-8ADC-E3CFA1D53FE0}" type="parTrans" cxnId="{977B8F99-B3CF-4446-804A-BE37F82F03C5}">
      <dgm:prSet/>
      <dgm:spPr/>
      <dgm:t>
        <a:bodyPr/>
        <a:lstStyle/>
        <a:p>
          <a:pPr latinLnBrk="1"/>
          <a:endParaRPr lang="ko-KR" altLang="en-US"/>
        </a:p>
      </dgm:t>
    </dgm:pt>
    <dgm:pt modelId="{E7440E35-4D8A-4208-BA8A-309137621492}" type="sibTrans" cxnId="{977B8F99-B3CF-4446-804A-BE37F82F03C5}">
      <dgm:prSet/>
      <dgm:spPr/>
      <dgm:t>
        <a:bodyPr/>
        <a:lstStyle/>
        <a:p>
          <a:pPr latinLnBrk="1"/>
          <a:endParaRPr lang="ko-KR" altLang="en-US"/>
        </a:p>
      </dgm:t>
    </dgm:pt>
    <dgm:pt modelId="{9D5DF1EA-9EDA-4F2F-AC92-61EEB1743CCE}">
      <dgm:prSet phldrT="[텍스트]" custT="1"/>
      <dgm:spPr/>
      <dgm:t>
        <a:bodyPr/>
        <a:lstStyle/>
        <a:p>
          <a:pPr latinLnBrk="1"/>
          <a:endParaRPr lang="ko-KR" altLang="en-US" sz="3600" dirty="0"/>
        </a:p>
      </dgm:t>
    </dgm:pt>
    <dgm:pt modelId="{B42E51A3-47ED-405B-B70D-52A568CE7DDF}" type="parTrans" cxnId="{B4AECA83-58E2-42BA-A0CF-D555175D16F5}">
      <dgm:prSet/>
      <dgm:spPr/>
      <dgm:t>
        <a:bodyPr/>
        <a:lstStyle/>
        <a:p>
          <a:pPr latinLnBrk="1"/>
          <a:endParaRPr lang="ko-KR" altLang="en-US"/>
        </a:p>
      </dgm:t>
    </dgm:pt>
    <dgm:pt modelId="{D67BA710-64AB-48AB-BA16-744B9AD739B5}" type="sibTrans" cxnId="{B4AECA83-58E2-42BA-A0CF-D555175D16F5}">
      <dgm:prSet/>
      <dgm:spPr/>
      <dgm:t>
        <a:bodyPr/>
        <a:lstStyle/>
        <a:p>
          <a:pPr latinLnBrk="1"/>
          <a:endParaRPr lang="ko-KR" altLang="en-US"/>
        </a:p>
      </dgm:t>
    </dgm:pt>
    <dgm:pt modelId="{6821C50A-D918-4069-B766-6B1650758D37}" type="pres">
      <dgm:prSet presAssocID="{E66875F9-3247-4F8A-8A44-2E65ED73212B}" presName="Name0" presStyleCnt="0">
        <dgm:presLayoutVars>
          <dgm:dir/>
          <dgm:resizeHandles val="exact"/>
        </dgm:presLayoutVars>
      </dgm:prSet>
      <dgm:spPr/>
    </dgm:pt>
    <dgm:pt modelId="{D388115F-BA2C-486B-9452-9C26D7FBB0E6}" type="pres">
      <dgm:prSet presAssocID="{E66875F9-3247-4F8A-8A44-2E65ED73212B}" presName="vNodes" presStyleCnt="0"/>
      <dgm:spPr/>
    </dgm:pt>
    <dgm:pt modelId="{BD24C8F9-F3F2-4EC0-9C60-00E27CAD9F0D}" type="pres">
      <dgm:prSet presAssocID="{47710DD0-670B-449E-8BAE-9C70AAD4EE0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8B9275B-EE7E-4DA7-988B-25E5213F6366}" type="pres">
      <dgm:prSet presAssocID="{F39F512F-B39D-4944-974C-EF8BEF6A7802}" presName="spacerT" presStyleCnt="0"/>
      <dgm:spPr/>
    </dgm:pt>
    <dgm:pt modelId="{B8225DB4-27FF-4DBF-9348-C83682ABD383}" type="pres">
      <dgm:prSet presAssocID="{F39F512F-B39D-4944-974C-EF8BEF6A7802}" presName="sibTrans" presStyleLbl="sibTrans2D1" presStyleIdx="0" presStyleCnt="2"/>
      <dgm:spPr/>
    </dgm:pt>
    <dgm:pt modelId="{676216BA-9DBF-4528-AE29-30D29637BCB1}" type="pres">
      <dgm:prSet presAssocID="{F39F512F-B39D-4944-974C-EF8BEF6A7802}" presName="spacerB" presStyleCnt="0"/>
      <dgm:spPr/>
    </dgm:pt>
    <dgm:pt modelId="{E1C3A88A-DF3E-4FCF-B2CA-CAE8BCE85D01}" type="pres">
      <dgm:prSet presAssocID="{BBE199FC-834D-4714-AF99-0A6B6762C1FF}" presName="node" presStyleLbl="node1" presStyleIdx="1" presStyleCnt="3" custScaleX="166332" custScaleY="16633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0E57C3-60C2-480F-9702-DE4D8CCE3E04}" type="pres">
      <dgm:prSet presAssocID="{E66875F9-3247-4F8A-8A44-2E65ED73212B}" presName="sibTransLast" presStyleLbl="sibTrans2D1" presStyleIdx="1" presStyleCnt="2" custScaleX="125775" custScaleY="188782"/>
      <dgm:spPr/>
    </dgm:pt>
    <dgm:pt modelId="{4CFFE51C-C0CA-4CEC-9287-615E8CFE5143}" type="pres">
      <dgm:prSet presAssocID="{E66875F9-3247-4F8A-8A44-2E65ED73212B}" presName="connectorText" presStyleLbl="sibTrans2D1" presStyleIdx="1" presStyleCnt="2"/>
      <dgm:spPr/>
    </dgm:pt>
    <dgm:pt modelId="{55414DE9-1E21-4C7A-9DBC-E7D169526B82}" type="pres">
      <dgm:prSet presAssocID="{E66875F9-3247-4F8A-8A44-2E65ED73212B}" presName="lastNode" presStyleLbl="node1" presStyleIdx="2" presStyleCnt="3" custScaleX="114304" custScaleY="114304" custLinFactX="14317" custLinFactNeighborX="100000" custLinFactNeighborY="100">
        <dgm:presLayoutVars>
          <dgm:bulletEnabled val="1"/>
        </dgm:presLayoutVars>
      </dgm:prSet>
      <dgm:spPr/>
    </dgm:pt>
  </dgm:ptLst>
  <dgm:cxnLst>
    <dgm:cxn modelId="{4630B619-6CAA-4ACA-A960-919EB2B5A04D}" type="presOf" srcId="{E7440E35-4D8A-4208-BA8A-309137621492}" destId="{4CFFE51C-C0CA-4CEC-9287-615E8CFE5143}" srcOrd="1" destOrd="0" presId="urn:microsoft.com/office/officeart/2005/8/layout/equation2"/>
    <dgm:cxn modelId="{84F7460D-D9C9-46A4-96F5-983131C6E681}" type="presOf" srcId="{F39F512F-B39D-4944-974C-EF8BEF6A7802}" destId="{B8225DB4-27FF-4DBF-9348-C83682ABD383}" srcOrd="0" destOrd="0" presId="urn:microsoft.com/office/officeart/2005/8/layout/equation2"/>
    <dgm:cxn modelId="{E32A9F92-918A-4097-995E-980236D8B0C5}" type="presOf" srcId="{47710DD0-670B-449E-8BAE-9C70AAD4EE02}" destId="{BD24C8F9-F3F2-4EC0-9C60-00E27CAD9F0D}" srcOrd="0" destOrd="0" presId="urn:microsoft.com/office/officeart/2005/8/layout/equation2"/>
    <dgm:cxn modelId="{4678AC66-8553-4203-B77F-5EC132C673AB}" srcId="{E66875F9-3247-4F8A-8A44-2E65ED73212B}" destId="{47710DD0-670B-449E-8BAE-9C70AAD4EE02}" srcOrd="0" destOrd="0" parTransId="{BAD98081-C904-46F6-BCFB-60D2C536B42E}" sibTransId="{F39F512F-B39D-4944-974C-EF8BEF6A7802}"/>
    <dgm:cxn modelId="{3307B7E9-55B6-4307-9665-D69D474971B1}" type="presOf" srcId="{E7440E35-4D8A-4208-BA8A-309137621492}" destId="{620E57C3-60C2-480F-9702-DE4D8CCE3E04}" srcOrd="0" destOrd="0" presId="urn:microsoft.com/office/officeart/2005/8/layout/equation2"/>
    <dgm:cxn modelId="{4AE78B2C-EBF6-4561-92A4-882CB95E4D12}" type="presOf" srcId="{9D5DF1EA-9EDA-4F2F-AC92-61EEB1743CCE}" destId="{55414DE9-1E21-4C7A-9DBC-E7D169526B82}" srcOrd="0" destOrd="0" presId="urn:microsoft.com/office/officeart/2005/8/layout/equation2"/>
    <dgm:cxn modelId="{977B8F99-B3CF-4446-804A-BE37F82F03C5}" srcId="{E66875F9-3247-4F8A-8A44-2E65ED73212B}" destId="{BBE199FC-834D-4714-AF99-0A6B6762C1FF}" srcOrd="1" destOrd="0" parTransId="{76F575E6-794A-4C08-8ADC-E3CFA1D53FE0}" sibTransId="{E7440E35-4D8A-4208-BA8A-309137621492}"/>
    <dgm:cxn modelId="{B4AECA83-58E2-42BA-A0CF-D555175D16F5}" srcId="{E66875F9-3247-4F8A-8A44-2E65ED73212B}" destId="{9D5DF1EA-9EDA-4F2F-AC92-61EEB1743CCE}" srcOrd="2" destOrd="0" parTransId="{B42E51A3-47ED-405B-B70D-52A568CE7DDF}" sibTransId="{D67BA710-64AB-48AB-BA16-744B9AD739B5}"/>
    <dgm:cxn modelId="{F39969F5-E15D-4670-A288-B206E3893E9A}" type="presOf" srcId="{BBE199FC-834D-4714-AF99-0A6B6762C1FF}" destId="{E1C3A88A-DF3E-4FCF-B2CA-CAE8BCE85D01}" srcOrd="0" destOrd="0" presId="urn:microsoft.com/office/officeart/2005/8/layout/equation2"/>
    <dgm:cxn modelId="{DC7145A3-2098-4F99-AB24-111E830BEBFE}" type="presOf" srcId="{E66875F9-3247-4F8A-8A44-2E65ED73212B}" destId="{6821C50A-D918-4069-B766-6B1650758D37}" srcOrd="0" destOrd="0" presId="urn:microsoft.com/office/officeart/2005/8/layout/equation2"/>
    <dgm:cxn modelId="{120EA96E-1B4E-413F-9B7E-4B4C113CA0CE}" type="presParOf" srcId="{6821C50A-D918-4069-B766-6B1650758D37}" destId="{D388115F-BA2C-486B-9452-9C26D7FBB0E6}" srcOrd="0" destOrd="0" presId="urn:microsoft.com/office/officeart/2005/8/layout/equation2"/>
    <dgm:cxn modelId="{70590CED-D09D-4750-AD98-1AE0495B4954}" type="presParOf" srcId="{D388115F-BA2C-486B-9452-9C26D7FBB0E6}" destId="{BD24C8F9-F3F2-4EC0-9C60-00E27CAD9F0D}" srcOrd="0" destOrd="0" presId="urn:microsoft.com/office/officeart/2005/8/layout/equation2"/>
    <dgm:cxn modelId="{66607089-0E82-4097-83A0-FF28E66BB397}" type="presParOf" srcId="{D388115F-BA2C-486B-9452-9C26D7FBB0E6}" destId="{78B9275B-EE7E-4DA7-988B-25E5213F6366}" srcOrd="1" destOrd="0" presId="urn:microsoft.com/office/officeart/2005/8/layout/equation2"/>
    <dgm:cxn modelId="{3315733F-7623-4C59-9465-DFC48B89FD16}" type="presParOf" srcId="{D388115F-BA2C-486B-9452-9C26D7FBB0E6}" destId="{B8225DB4-27FF-4DBF-9348-C83682ABD383}" srcOrd="2" destOrd="0" presId="urn:microsoft.com/office/officeart/2005/8/layout/equation2"/>
    <dgm:cxn modelId="{8EE34550-11DF-4E87-B97E-421BB89257BC}" type="presParOf" srcId="{D388115F-BA2C-486B-9452-9C26D7FBB0E6}" destId="{676216BA-9DBF-4528-AE29-30D29637BCB1}" srcOrd="3" destOrd="0" presId="urn:microsoft.com/office/officeart/2005/8/layout/equation2"/>
    <dgm:cxn modelId="{7897E66D-FF9C-4ADD-A47E-486CFB16A331}" type="presParOf" srcId="{D388115F-BA2C-486B-9452-9C26D7FBB0E6}" destId="{E1C3A88A-DF3E-4FCF-B2CA-CAE8BCE85D01}" srcOrd="4" destOrd="0" presId="urn:microsoft.com/office/officeart/2005/8/layout/equation2"/>
    <dgm:cxn modelId="{FC5FA152-40BC-4E70-9E7D-7CF20B33AF2D}" type="presParOf" srcId="{6821C50A-D918-4069-B766-6B1650758D37}" destId="{620E57C3-60C2-480F-9702-DE4D8CCE3E04}" srcOrd="1" destOrd="0" presId="urn:microsoft.com/office/officeart/2005/8/layout/equation2"/>
    <dgm:cxn modelId="{F88CE8DA-DC44-431F-AF0E-EFB8F3B4DB18}" type="presParOf" srcId="{620E57C3-60C2-480F-9702-DE4D8CCE3E04}" destId="{4CFFE51C-C0CA-4CEC-9287-615E8CFE5143}" srcOrd="0" destOrd="0" presId="urn:microsoft.com/office/officeart/2005/8/layout/equation2"/>
    <dgm:cxn modelId="{AFFFD0A2-173B-4905-8893-0C525F58087F}" type="presParOf" srcId="{6821C50A-D918-4069-B766-6B1650758D37}" destId="{55414DE9-1E21-4C7A-9DBC-E7D169526B82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DFC87B9-FC1D-4A26-B788-6FF7A96518C3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5_3" csCatId="accent5" phldr="1"/>
      <dgm:spPr/>
      <dgm:t>
        <a:bodyPr/>
        <a:lstStyle/>
        <a:p>
          <a:pPr latinLnBrk="1"/>
          <a:endParaRPr lang="ko-KR" altLang="en-US"/>
        </a:p>
      </dgm:t>
    </dgm:pt>
    <dgm:pt modelId="{EB5F63BD-9096-46DD-960A-5CFD546B6A0E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풍력발전기 안전점검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ED784D8-73A2-4DE7-928F-5544ABF06222}" type="parTrans" cxnId="{79035BBD-B422-4712-BFE5-FAF74B39D313}">
      <dgm:prSet/>
      <dgm:spPr/>
      <dgm:t>
        <a:bodyPr/>
        <a:lstStyle/>
        <a:p>
          <a:pPr latinLnBrk="1"/>
          <a:endParaRPr lang="ko-KR" altLang="en-US"/>
        </a:p>
      </dgm:t>
    </dgm:pt>
    <dgm:pt modelId="{3C97E3B8-1119-4472-8EDC-BE0AD7119D23}" type="sibTrans" cxnId="{79035BBD-B422-4712-BFE5-FAF74B39D313}">
      <dgm:prSet/>
      <dgm:spPr/>
      <dgm:t>
        <a:bodyPr/>
        <a:lstStyle/>
        <a:p>
          <a:pPr latinLnBrk="1"/>
          <a:endParaRPr lang="ko-KR" altLang="en-US"/>
        </a:p>
      </dgm:t>
    </dgm:pt>
    <dgm:pt modelId="{EF9CA2F4-9D08-487A-92AF-2B40913A7E8E}">
      <dgm:prSet phldrT="[텍스트]"/>
      <dgm:spPr/>
      <dgm:t>
        <a:bodyPr/>
        <a:lstStyle/>
        <a:p>
          <a:pPr latinLnBrk="1"/>
          <a:r>
            <a:rPr lang="ko-KR" altLang="en-US" b="1" dirty="0" smtClean="0"/>
            <a:t>세계 풍력발전기 안전점검 시장을 석권</a:t>
          </a:r>
          <a:endParaRPr lang="en-US" altLang="ko-KR" b="1" dirty="0" smtClean="0"/>
        </a:p>
        <a:p>
          <a:pPr latinLnBrk="1"/>
          <a:r>
            <a:rPr lang="ko-KR" altLang="en-US" b="1" dirty="0" err="1" smtClean="0"/>
            <a:t>니어스랩의</a:t>
          </a:r>
          <a:r>
            <a:rPr lang="ko-KR" altLang="en-US" b="1" dirty="0" smtClean="0"/>
            <a:t> 기술과 가능성을 세계에 보여주는 것에 불과</a:t>
          </a:r>
          <a:endParaRPr lang="en-US" altLang="ko-KR" b="1" dirty="0" smtClean="0"/>
        </a:p>
      </dgm:t>
    </dgm:pt>
    <dgm:pt modelId="{96C1D0BF-7454-4FD6-99BA-BE9D691E131E}" type="parTrans" cxnId="{0A39F30A-7067-48DC-80DC-A0DA29E4B3CE}">
      <dgm:prSet/>
      <dgm:spPr/>
      <dgm:t>
        <a:bodyPr/>
        <a:lstStyle/>
        <a:p>
          <a:pPr latinLnBrk="1"/>
          <a:endParaRPr lang="ko-KR" altLang="en-US"/>
        </a:p>
      </dgm:t>
    </dgm:pt>
    <dgm:pt modelId="{7CD0D58A-49AD-4B29-8FC6-C1BAB66C79B6}" type="sibTrans" cxnId="{0A39F30A-7067-48DC-80DC-A0DA29E4B3CE}">
      <dgm:prSet/>
      <dgm:spPr/>
      <dgm:t>
        <a:bodyPr/>
        <a:lstStyle/>
        <a:p>
          <a:pPr latinLnBrk="1"/>
          <a:endParaRPr lang="ko-KR" altLang="en-US"/>
        </a:p>
      </dgm:t>
    </dgm:pt>
    <dgm:pt modelId="{87F30230-9F88-4061-BFC9-EA9A8E36D158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산업 시설물 안전점검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AB1A38C-D2B2-4883-A42E-7995F38A4CAF}" type="parTrans" cxnId="{523AA005-D5AE-4294-823B-441E88772C18}">
      <dgm:prSet/>
      <dgm:spPr/>
      <dgm:t>
        <a:bodyPr/>
        <a:lstStyle/>
        <a:p>
          <a:pPr latinLnBrk="1"/>
          <a:endParaRPr lang="ko-KR" altLang="en-US"/>
        </a:p>
      </dgm:t>
    </dgm:pt>
    <dgm:pt modelId="{82C0C30B-7D46-4C3F-9186-68CC02445639}" type="sibTrans" cxnId="{523AA005-D5AE-4294-823B-441E88772C18}">
      <dgm:prSet/>
      <dgm:spPr/>
      <dgm:t>
        <a:bodyPr/>
        <a:lstStyle/>
        <a:p>
          <a:pPr latinLnBrk="1"/>
          <a:endParaRPr lang="ko-KR" altLang="en-US"/>
        </a:p>
      </dgm:t>
    </dgm:pt>
    <dgm:pt modelId="{0C7A3EB5-7F00-4726-9AEF-1B030CCFE708}">
      <dgm:prSet phldrT="[텍스트]" custT="1"/>
      <dgm:spPr/>
      <dgm:t>
        <a:bodyPr/>
        <a:lstStyle/>
        <a:p>
          <a:pPr latinLnBrk="1"/>
          <a:r>
            <a:rPr lang="ko-KR" sz="1800" b="1" dirty="0" smtClean="0"/>
            <a:t>풍력발전기 안전점검에 적용되는 모델을 다양한 분야의 시설물로 확대적용</a:t>
          </a:r>
          <a:endParaRPr lang="en-US" altLang="ko-KR" sz="1800" b="1" dirty="0" smtClean="0"/>
        </a:p>
        <a:p>
          <a:pPr latinLnBrk="1"/>
          <a:r>
            <a:rPr lang="ko-KR" sz="1800" b="1" dirty="0" err="1" smtClean="0"/>
            <a:t>니어스랩의</a:t>
          </a:r>
          <a:r>
            <a:rPr lang="ko-KR" sz="1800" b="1" dirty="0" smtClean="0"/>
            <a:t> 경험</a:t>
          </a:r>
          <a:r>
            <a:rPr lang="en-US" sz="1800" b="1" dirty="0" smtClean="0"/>
            <a:t>, </a:t>
          </a:r>
          <a:r>
            <a:rPr lang="ko-KR" sz="1800" b="1" dirty="0" smtClean="0"/>
            <a:t>노하우</a:t>
          </a:r>
          <a:r>
            <a:rPr lang="en-US" sz="1800" b="1" dirty="0" smtClean="0"/>
            <a:t>, </a:t>
          </a:r>
          <a:r>
            <a:rPr lang="ko-KR" sz="1800" b="1" dirty="0" err="1" smtClean="0"/>
            <a:t>딥러닝을</a:t>
          </a:r>
          <a:r>
            <a:rPr lang="ko-KR" sz="1800" b="1" dirty="0" smtClean="0"/>
            <a:t> 통한 확장성</a:t>
          </a:r>
          <a:r>
            <a:rPr lang="ko-KR" altLang="en-US" sz="1800" b="1" dirty="0" smtClean="0"/>
            <a:t>으로 </a:t>
          </a:r>
          <a:r>
            <a:rPr lang="en-US" altLang="ko-KR" sz="1800" b="1" dirty="0" smtClean="0"/>
            <a:t/>
          </a:r>
          <a:br>
            <a:rPr lang="en-US" altLang="ko-KR" sz="1800" b="1" dirty="0" smtClean="0"/>
          </a:br>
          <a:r>
            <a:rPr lang="ko-KR" altLang="en-US" sz="1800" b="1" dirty="0" smtClean="0"/>
            <a:t>빠르게 적용 가능할 것이라 기대</a:t>
          </a:r>
          <a:endParaRPr lang="ko-KR" altLang="en-US" sz="1800" b="1" dirty="0"/>
        </a:p>
      </dgm:t>
    </dgm:pt>
    <dgm:pt modelId="{59BCB0AD-2255-463A-915B-E4E8B50C0BDB}" type="parTrans" cxnId="{60785B5F-3A6D-4458-9B32-6A55C822C4E1}">
      <dgm:prSet/>
      <dgm:spPr/>
      <dgm:t>
        <a:bodyPr/>
        <a:lstStyle/>
        <a:p>
          <a:pPr latinLnBrk="1"/>
          <a:endParaRPr lang="ko-KR" altLang="en-US"/>
        </a:p>
      </dgm:t>
    </dgm:pt>
    <dgm:pt modelId="{F821A658-19FC-4803-89A9-B6BD350520D5}" type="sibTrans" cxnId="{60785B5F-3A6D-4458-9B32-6A55C822C4E1}">
      <dgm:prSet/>
      <dgm:spPr/>
      <dgm:t>
        <a:bodyPr/>
        <a:lstStyle/>
        <a:p>
          <a:pPr latinLnBrk="1"/>
          <a:endParaRPr lang="ko-KR" altLang="en-US"/>
        </a:p>
      </dgm:t>
    </dgm:pt>
    <dgm:pt modelId="{7C45929A-91EC-490B-9FB7-7859BDA1D3A7}">
      <dgm:prSet phldrT="[텍스트]"/>
      <dgm:spPr/>
      <dgm:t>
        <a:bodyPr/>
        <a:lstStyle/>
        <a:p>
          <a:pPr latinLnBrk="1"/>
          <a:r>
            <a:rPr lang="ko-KR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산업의 자동화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6A84F40-79F5-44E9-A4D7-872561346DCF}" type="parTrans" cxnId="{DD6C39BC-C2BF-4B0A-9F89-A236F738D13F}">
      <dgm:prSet/>
      <dgm:spPr/>
      <dgm:t>
        <a:bodyPr/>
        <a:lstStyle/>
        <a:p>
          <a:pPr latinLnBrk="1"/>
          <a:endParaRPr lang="ko-KR" altLang="en-US"/>
        </a:p>
      </dgm:t>
    </dgm:pt>
    <dgm:pt modelId="{A7BB80F2-6314-455F-A7FD-8123BCC52625}" type="sibTrans" cxnId="{DD6C39BC-C2BF-4B0A-9F89-A236F738D13F}">
      <dgm:prSet/>
      <dgm:spPr/>
      <dgm:t>
        <a:bodyPr/>
        <a:lstStyle/>
        <a:p>
          <a:pPr latinLnBrk="1"/>
          <a:endParaRPr lang="ko-KR" altLang="en-US"/>
        </a:p>
      </dgm:t>
    </dgm:pt>
    <dgm:pt modelId="{4ED06833-2EA2-4CE0-8D45-2FDB61B8A652}">
      <dgm:prSet phldrT="[텍스트]"/>
      <dgm:spPr/>
      <dgm:t>
        <a:bodyPr/>
        <a:lstStyle/>
        <a:p>
          <a:pPr latinLnBrk="1"/>
          <a:r>
            <a:rPr lang="ko-KR" b="1" dirty="0" err="1" smtClean="0"/>
            <a:t>자</a:t>
          </a:r>
          <a:r>
            <a:rPr lang="ko-KR" altLang="en-US" b="1" dirty="0" err="1" smtClean="0"/>
            <a:t>율</a:t>
          </a:r>
          <a:r>
            <a:rPr lang="ko-KR" b="1" dirty="0" err="1" smtClean="0"/>
            <a:t>비행</a:t>
          </a:r>
          <a:r>
            <a:rPr lang="ko-KR" b="1" dirty="0" smtClean="0"/>
            <a:t> </a:t>
          </a:r>
          <a:r>
            <a:rPr lang="ko-KR" b="1" dirty="0" err="1" smtClean="0"/>
            <a:t>드론</a:t>
          </a:r>
          <a:r>
            <a:rPr lang="ko-KR" b="1" dirty="0" smtClean="0"/>
            <a:t> 등의 </a:t>
          </a:r>
          <a:r>
            <a:rPr lang="ko-KR" b="1" dirty="0" err="1" smtClean="0"/>
            <a:t>로보틱스</a:t>
          </a:r>
          <a:r>
            <a:rPr lang="ko-KR" b="1" dirty="0" smtClean="0"/>
            <a:t> 기술을 기반으로 </a:t>
          </a:r>
          <a:r>
            <a:rPr lang="en-US" altLang="ko-KR" b="1" dirty="0" smtClean="0"/>
            <a:t/>
          </a:r>
          <a:br>
            <a:rPr lang="en-US" altLang="ko-KR" b="1" dirty="0" smtClean="0"/>
          </a:br>
          <a:r>
            <a:rPr lang="ko-KR" b="1" dirty="0" smtClean="0"/>
            <a:t>산업현장의 자동화에 기여할 것</a:t>
          </a:r>
          <a:endParaRPr lang="ko-KR" altLang="en-US" b="1" dirty="0"/>
        </a:p>
      </dgm:t>
    </dgm:pt>
    <dgm:pt modelId="{79710933-BD69-4EBD-84CE-7991E8E0A34D}" type="parTrans" cxnId="{C047E68A-563E-4AFE-97F9-E422E24349C6}">
      <dgm:prSet/>
      <dgm:spPr/>
      <dgm:t>
        <a:bodyPr/>
        <a:lstStyle/>
        <a:p>
          <a:pPr latinLnBrk="1"/>
          <a:endParaRPr lang="ko-KR" altLang="en-US"/>
        </a:p>
      </dgm:t>
    </dgm:pt>
    <dgm:pt modelId="{00083BF9-DA6C-44EE-A0E7-53D98A3F5520}" type="sibTrans" cxnId="{C047E68A-563E-4AFE-97F9-E422E24349C6}">
      <dgm:prSet/>
      <dgm:spPr/>
      <dgm:t>
        <a:bodyPr/>
        <a:lstStyle/>
        <a:p>
          <a:pPr latinLnBrk="1"/>
          <a:endParaRPr lang="ko-KR" altLang="en-US"/>
        </a:p>
      </dgm:t>
    </dgm:pt>
    <dgm:pt modelId="{481B23F0-99B7-4735-ADBA-AED694D31A1E}" type="pres">
      <dgm:prSet presAssocID="{CDFC87B9-FC1D-4A26-B788-6FF7A96518C3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BA6963B-40A2-4214-AEF9-D8B33F403986}" type="pres">
      <dgm:prSet presAssocID="{EB5F63BD-9096-46DD-960A-5CFD546B6A0E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C577D58-1B7C-4762-BE8B-C8659271338D}" type="pres">
      <dgm:prSet presAssocID="{EB5F63BD-9096-46DD-960A-5CFD546B6A0E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A14CC9-E676-43EF-8090-EB085B05421C}" type="pres">
      <dgm:prSet presAssocID="{87F30230-9F88-4061-BFC9-EA9A8E36D158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4F439B9A-8771-48A2-8A9E-D8FD3A7023C1}" type="pres">
      <dgm:prSet presAssocID="{87F30230-9F88-4061-BFC9-EA9A8E36D158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ECCEBC-7761-4758-9354-EEA1825C7AD5}" type="pres">
      <dgm:prSet presAssocID="{7C45929A-91EC-490B-9FB7-7859BDA1D3A7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95DB20-92B6-4D69-ADE5-B60E2FE79796}" type="pres">
      <dgm:prSet presAssocID="{7C45929A-91EC-490B-9FB7-7859BDA1D3A7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001B251-DEA3-444F-89C7-8BF47998C7F0}" type="presOf" srcId="{4ED06833-2EA2-4CE0-8D45-2FDB61B8A652}" destId="{4695DB20-92B6-4D69-ADE5-B60E2FE79796}" srcOrd="0" destOrd="0" presId="urn:microsoft.com/office/officeart/2009/3/layout/IncreasingArrowsProcess"/>
    <dgm:cxn modelId="{60785B5F-3A6D-4458-9B32-6A55C822C4E1}" srcId="{87F30230-9F88-4061-BFC9-EA9A8E36D158}" destId="{0C7A3EB5-7F00-4726-9AEF-1B030CCFE708}" srcOrd="0" destOrd="0" parTransId="{59BCB0AD-2255-463A-915B-E4E8B50C0BDB}" sibTransId="{F821A658-19FC-4803-89A9-B6BD350520D5}"/>
    <dgm:cxn modelId="{8E34452E-BC11-4E03-B64A-A64778F7ADBF}" type="presOf" srcId="{EB5F63BD-9096-46DD-960A-5CFD546B6A0E}" destId="{8BA6963B-40A2-4214-AEF9-D8B33F403986}" srcOrd="0" destOrd="0" presId="urn:microsoft.com/office/officeart/2009/3/layout/IncreasingArrowsProcess"/>
    <dgm:cxn modelId="{5F75E8FD-90B5-4D7A-A2AB-F51DC65BC3C7}" type="presOf" srcId="{87F30230-9F88-4061-BFC9-EA9A8E36D158}" destId="{5FA14CC9-E676-43EF-8090-EB085B05421C}" srcOrd="0" destOrd="0" presId="urn:microsoft.com/office/officeart/2009/3/layout/IncreasingArrowsProcess"/>
    <dgm:cxn modelId="{E4E489A7-0933-4C52-AB85-A28901AC6841}" type="presOf" srcId="{0C7A3EB5-7F00-4726-9AEF-1B030CCFE708}" destId="{4F439B9A-8771-48A2-8A9E-D8FD3A7023C1}" srcOrd="0" destOrd="0" presId="urn:microsoft.com/office/officeart/2009/3/layout/IncreasingArrowsProcess"/>
    <dgm:cxn modelId="{0A39F30A-7067-48DC-80DC-A0DA29E4B3CE}" srcId="{EB5F63BD-9096-46DD-960A-5CFD546B6A0E}" destId="{EF9CA2F4-9D08-487A-92AF-2B40913A7E8E}" srcOrd="0" destOrd="0" parTransId="{96C1D0BF-7454-4FD6-99BA-BE9D691E131E}" sibTransId="{7CD0D58A-49AD-4B29-8FC6-C1BAB66C79B6}"/>
    <dgm:cxn modelId="{C047E68A-563E-4AFE-97F9-E422E24349C6}" srcId="{7C45929A-91EC-490B-9FB7-7859BDA1D3A7}" destId="{4ED06833-2EA2-4CE0-8D45-2FDB61B8A652}" srcOrd="0" destOrd="0" parTransId="{79710933-BD69-4EBD-84CE-7991E8E0A34D}" sibTransId="{00083BF9-DA6C-44EE-A0E7-53D98A3F5520}"/>
    <dgm:cxn modelId="{41E2645F-9D97-43B2-8158-3D624FD0E311}" type="presOf" srcId="{CDFC87B9-FC1D-4A26-B788-6FF7A96518C3}" destId="{481B23F0-99B7-4735-ADBA-AED694D31A1E}" srcOrd="0" destOrd="0" presId="urn:microsoft.com/office/officeart/2009/3/layout/IncreasingArrowsProcess"/>
    <dgm:cxn modelId="{AF4C2EB4-AE9F-40C0-9D20-3AB6372E1AE0}" type="presOf" srcId="{7C45929A-91EC-490B-9FB7-7859BDA1D3A7}" destId="{B6ECCEBC-7761-4758-9354-EEA1825C7AD5}" srcOrd="0" destOrd="0" presId="urn:microsoft.com/office/officeart/2009/3/layout/IncreasingArrowsProcess"/>
    <dgm:cxn modelId="{DD6C39BC-C2BF-4B0A-9F89-A236F738D13F}" srcId="{CDFC87B9-FC1D-4A26-B788-6FF7A96518C3}" destId="{7C45929A-91EC-490B-9FB7-7859BDA1D3A7}" srcOrd="2" destOrd="0" parTransId="{C6A84F40-79F5-44E9-A4D7-872561346DCF}" sibTransId="{A7BB80F2-6314-455F-A7FD-8123BCC52625}"/>
    <dgm:cxn modelId="{523AA005-D5AE-4294-823B-441E88772C18}" srcId="{CDFC87B9-FC1D-4A26-B788-6FF7A96518C3}" destId="{87F30230-9F88-4061-BFC9-EA9A8E36D158}" srcOrd="1" destOrd="0" parTransId="{BAB1A38C-D2B2-4883-A42E-7995F38A4CAF}" sibTransId="{82C0C30B-7D46-4C3F-9186-68CC02445639}"/>
    <dgm:cxn modelId="{BC5030C6-2CE7-4D9E-B27B-B880340EBBE9}" type="presOf" srcId="{EF9CA2F4-9D08-487A-92AF-2B40913A7E8E}" destId="{FC577D58-1B7C-4762-BE8B-C8659271338D}" srcOrd="0" destOrd="0" presId="urn:microsoft.com/office/officeart/2009/3/layout/IncreasingArrowsProcess"/>
    <dgm:cxn modelId="{79035BBD-B422-4712-BFE5-FAF74B39D313}" srcId="{CDFC87B9-FC1D-4A26-B788-6FF7A96518C3}" destId="{EB5F63BD-9096-46DD-960A-5CFD546B6A0E}" srcOrd="0" destOrd="0" parTransId="{7ED784D8-73A2-4DE7-928F-5544ABF06222}" sibTransId="{3C97E3B8-1119-4472-8EDC-BE0AD7119D23}"/>
    <dgm:cxn modelId="{B1944089-6576-4EDE-8582-9907D7F900C6}" type="presParOf" srcId="{481B23F0-99B7-4735-ADBA-AED694D31A1E}" destId="{8BA6963B-40A2-4214-AEF9-D8B33F403986}" srcOrd="0" destOrd="0" presId="urn:microsoft.com/office/officeart/2009/3/layout/IncreasingArrowsProcess"/>
    <dgm:cxn modelId="{2955CDEA-4F31-4FF3-A317-56D89E56384E}" type="presParOf" srcId="{481B23F0-99B7-4735-ADBA-AED694D31A1E}" destId="{FC577D58-1B7C-4762-BE8B-C8659271338D}" srcOrd="1" destOrd="0" presId="urn:microsoft.com/office/officeart/2009/3/layout/IncreasingArrowsProcess"/>
    <dgm:cxn modelId="{17D751A7-80A7-4650-93A9-52DB778916FC}" type="presParOf" srcId="{481B23F0-99B7-4735-ADBA-AED694D31A1E}" destId="{5FA14CC9-E676-43EF-8090-EB085B05421C}" srcOrd="2" destOrd="0" presId="urn:microsoft.com/office/officeart/2009/3/layout/IncreasingArrowsProcess"/>
    <dgm:cxn modelId="{D4471B8C-98F9-4198-B386-A7EFD9525DFC}" type="presParOf" srcId="{481B23F0-99B7-4735-ADBA-AED694D31A1E}" destId="{4F439B9A-8771-48A2-8A9E-D8FD3A7023C1}" srcOrd="3" destOrd="0" presId="urn:microsoft.com/office/officeart/2009/3/layout/IncreasingArrowsProcess"/>
    <dgm:cxn modelId="{4302AFA0-EF82-4F16-80F7-E4A83A3874A1}" type="presParOf" srcId="{481B23F0-99B7-4735-ADBA-AED694D31A1E}" destId="{B6ECCEBC-7761-4758-9354-EEA1825C7AD5}" srcOrd="4" destOrd="0" presId="urn:microsoft.com/office/officeart/2009/3/layout/IncreasingArrowsProcess"/>
    <dgm:cxn modelId="{7ED638E8-92C4-49CC-BCED-4898B0781FDA}" type="presParOf" srcId="{481B23F0-99B7-4735-ADBA-AED694D31A1E}" destId="{4695DB20-92B6-4D69-ADE5-B60E2FE79796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80657-1776-4859-84E9-F64A45429631}">
      <dsp:nvSpPr>
        <dsp:cNvPr id="0" name=""/>
        <dsp:cNvSpPr/>
      </dsp:nvSpPr>
      <dsp:spPr>
        <a:xfrm>
          <a:off x="2304" y="351015"/>
          <a:ext cx="1597824" cy="159782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Near</a:t>
          </a:r>
          <a:endParaRPr lang="ko-KR" alt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36300" y="585011"/>
        <a:ext cx="1129832" cy="1129832"/>
      </dsp:txXfrm>
    </dsp:sp>
    <dsp:sp modelId="{E067B87C-A641-45F1-9364-FE4B9F632D0E}">
      <dsp:nvSpPr>
        <dsp:cNvPr id="0" name=""/>
        <dsp:cNvSpPr/>
      </dsp:nvSpPr>
      <dsp:spPr>
        <a:xfrm>
          <a:off x="1713525" y="744941"/>
          <a:ext cx="809972" cy="80997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20887" y="1054674"/>
        <a:ext cx="595248" cy="190506"/>
      </dsp:txXfrm>
    </dsp:sp>
    <dsp:sp modelId="{2473F232-6B2E-45E9-9EA6-34DE32CD9223}">
      <dsp:nvSpPr>
        <dsp:cNvPr id="0" name=""/>
        <dsp:cNvSpPr/>
      </dsp:nvSpPr>
      <dsp:spPr>
        <a:xfrm>
          <a:off x="2636893" y="338342"/>
          <a:ext cx="1623170" cy="1623170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Earth</a:t>
          </a:r>
          <a:endParaRPr lang="ko-KR" alt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874601" y="576050"/>
        <a:ext cx="1147754" cy="1147754"/>
      </dsp:txXfrm>
    </dsp:sp>
    <dsp:sp modelId="{CCC624BE-29C8-4864-B103-37A8259CBDA6}">
      <dsp:nvSpPr>
        <dsp:cNvPr id="0" name=""/>
        <dsp:cNvSpPr/>
      </dsp:nvSpPr>
      <dsp:spPr>
        <a:xfrm>
          <a:off x="4373460" y="744941"/>
          <a:ext cx="809972" cy="80997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9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80822" y="1054674"/>
        <a:ext cx="595248" cy="190506"/>
      </dsp:txXfrm>
    </dsp:sp>
    <dsp:sp modelId="{FBC2A603-06A8-4987-949B-CDF5C6B47CC8}">
      <dsp:nvSpPr>
        <dsp:cNvPr id="0" name=""/>
        <dsp:cNvSpPr/>
      </dsp:nvSpPr>
      <dsp:spPr>
        <a:xfrm>
          <a:off x="5296828" y="339138"/>
          <a:ext cx="1621578" cy="162157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34303" y="576613"/>
        <a:ext cx="1146628" cy="1146628"/>
      </dsp:txXfrm>
    </dsp:sp>
    <dsp:sp modelId="{19519A79-C9F6-4D07-B908-F6CC7C8131A3}">
      <dsp:nvSpPr>
        <dsp:cNvPr id="0" name=""/>
        <dsp:cNvSpPr/>
      </dsp:nvSpPr>
      <dsp:spPr>
        <a:xfrm>
          <a:off x="7031803" y="744941"/>
          <a:ext cx="809972" cy="80997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300" kern="120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139165" y="911795"/>
        <a:ext cx="595248" cy="476264"/>
      </dsp:txXfrm>
    </dsp:sp>
    <dsp:sp modelId="{B105EC16-BFE4-409D-8871-B4C2F74F9F81}">
      <dsp:nvSpPr>
        <dsp:cNvPr id="0" name=""/>
        <dsp:cNvSpPr/>
      </dsp:nvSpPr>
      <dsp:spPr>
        <a:xfrm>
          <a:off x="7955171" y="48665"/>
          <a:ext cx="2202524" cy="220252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2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277723" y="371217"/>
        <a:ext cx="1557420" cy="15574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92D7B-1AE0-482C-BCF9-D8EEEEDFD20F}">
      <dsp:nvSpPr>
        <dsp:cNvPr id="0" name=""/>
        <dsp:cNvSpPr/>
      </dsp:nvSpPr>
      <dsp:spPr>
        <a:xfrm rot="16200000">
          <a:off x="-634846" y="636160"/>
          <a:ext cx="4688709" cy="3416388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solidFill>
                <a:schemeClr val="tx1"/>
              </a:solidFill>
            </a:rPr>
            <a:t>국내 풍력발전</a:t>
          </a:r>
          <a:endParaRPr lang="ko-KR" altLang="en-US" sz="2400" b="1" kern="1200" dirty="0"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5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국내 풍력발전기 수백여 기</a:t>
          </a:r>
          <a:endParaRPr lang="ko-KR" altLang="en-US" sz="18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최근 정부의 신재생에너지 </a:t>
          </a:r>
          <a:r>
            <a:rPr lang="ko-KR" altLang="en-US" sz="1800" b="1" kern="1200" dirty="0" err="1" smtClean="0">
              <a:solidFill>
                <a:schemeClr val="tx1"/>
              </a:solidFill>
            </a:rPr>
            <a:t>확대안으로</a:t>
          </a:r>
          <a:r>
            <a:rPr lang="ko-KR" altLang="en-US" sz="1800" b="1" kern="1200" dirty="0" smtClean="0">
              <a:solidFill>
                <a:schemeClr val="tx1"/>
              </a:solidFill>
            </a:rPr>
            <a:t> 시장 규모 확대 기대</a:t>
          </a:r>
          <a:endParaRPr lang="ko-KR" altLang="en-US" sz="1800" b="1" kern="1200" dirty="0">
            <a:solidFill>
              <a:schemeClr val="tx1"/>
            </a:solidFill>
          </a:endParaRP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altLang="ko-KR" sz="1500" b="1" kern="1200" dirty="0">
            <a:solidFill>
              <a:schemeClr val="tx1"/>
            </a:solidFill>
          </a:endParaRPr>
        </a:p>
      </dsp:txBody>
      <dsp:txXfrm rot="5400000">
        <a:off x="1315" y="937741"/>
        <a:ext cx="3416388" cy="2813225"/>
      </dsp:txXfrm>
    </dsp:sp>
    <dsp:sp modelId="{2D14B688-34DB-4E55-890C-F03F2BF8BEAC}">
      <dsp:nvSpPr>
        <dsp:cNvPr id="0" name=""/>
        <dsp:cNvSpPr/>
      </dsp:nvSpPr>
      <dsp:spPr>
        <a:xfrm rot="16200000">
          <a:off x="3037771" y="636160"/>
          <a:ext cx="4688709" cy="3416388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135632"/>
                <a:satOff val="2588"/>
                <a:lumOff val="114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5632"/>
                <a:satOff val="2588"/>
                <a:lumOff val="114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5632"/>
                <a:satOff val="2588"/>
                <a:lumOff val="114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solidFill>
                <a:schemeClr val="tx1"/>
              </a:solidFill>
            </a:rPr>
            <a:t>세계 풍력발전</a:t>
          </a:r>
          <a:endParaRPr lang="ko-KR" altLang="en-US" sz="2400" b="1" kern="1200" dirty="0">
            <a:solidFill>
              <a:schemeClr val="tx1"/>
            </a:solidFill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세계 풍력발전기 </a:t>
          </a:r>
          <a:r>
            <a:rPr lang="en-US" altLang="ko-KR" sz="1800" b="1" kern="1200" dirty="0" smtClean="0">
              <a:solidFill>
                <a:schemeClr val="tx1"/>
              </a:solidFill>
            </a:rPr>
            <a:t>20</a:t>
          </a:r>
          <a:r>
            <a:rPr lang="ko-KR" altLang="en-US" sz="1800" b="1" kern="1200" dirty="0" smtClean="0">
              <a:solidFill>
                <a:schemeClr val="tx1"/>
              </a:solidFill>
            </a:rPr>
            <a:t>만여 기</a:t>
          </a:r>
          <a:endParaRPr lang="ko-KR" altLang="en-US" sz="18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풍력발전기 안전점검 시장 연간 </a:t>
          </a:r>
          <a:r>
            <a:rPr lang="en-US" altLang="ko-KR" sz="1800" b="1" kern="1200" dirty="0" smtClean="0">
              <a:solidFill>
                <a:schemeClr val="tx1"/>
              </a:solidFill>
            </a:rPr>
            <a:t>3</a:t>
          </a:r>
          <a:r>
            <a:rPr lang="ko-KR" altLang="en-US" sz="1800" b="1" kern="1200" dirty="0" smtClean="0">
              <a:solidFill>
                <a:schemeClr val="tx1"/>
              </a:solidFill>
            </a:rPr>
            <a:t>조 원 규모</a:t>
          </a:r>
          <a:endParaRPr lang="en-US" altLang="ko-KR" sz="1800" b="1" kern="1200" dirty="0" smtClean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풍력발전기의 대형화 추세로 안전점검이 더욱 중요</a:t>
          </a:r>
          <a:endParaRPr lang="en-US" altLang="ko-KR" sz="1800" b="1" kern="1200" dirty="0" smtClean="0">
            <a:solidFill>
              <a:schemeClr val="tx1"/>
            </a:solidFill>
          </a:endParaRPr>
        </a:p>
      </dsp:txBody>
      <dsp:txXfrm rot="5400000">
        <a:off x="3673932" y="937741"/>
        <a:ext cx="3416388" cy="2813225"/>
      </dsp:txXfrm>
    </dsp:sp>
    <dsp:sp modelId="{1323AF4A-10FD-47B7-857C-4C2472C2DD1B}">
      <dsp:nvSpPr>
        <dsp:cNvPr id="0" name=""/>
        <dsp:cNvSpPr/>
      </dsp:nvSpPr>
      <dsp:spPr>
        <a:xfrm rot="16200000">
          <a:off x="6710389" y="636160"/>
          <a:ext cx="4688709" cy="3416388"/>
        </a:xfrm>
        <a:prstGeom prst="flowChartManualOperation">
          <a:avLst/>
        </a:prstGeom>
        <a:gradFill rotWithShape="0">
          <a:gsLst>
            <a:gs pos="0">
              <a:schemeClr val="accent1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>
              <a:solidFill>
                <a:schemeClr val="tx1"/>
              </a:solidFill>
            </a:rPr>
            <a:t>세계 안전점검 시장</a:t>
          </a:r>
          <a:endParaRPr lang="ko-KR" altLang="en-US" sz="2400" b="1" kern="1200" dirty="0">
            <a:solidFill>
              <a:schemeClr val="tx1"/>
            </a:solidFill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solidFill>
                <a:schemeClr val="tx1"/>
              </a:solidFill>
            </a:rPr>
            <a:t>미국의 고속도로 교량 안전점검 비용 연간 </a:t>
          </a:r>
          <a:r>
            <a:rPr lang="en-US" altLang="ko-KR" sz="1600" b="1" kern="1200" dirty="0" smtClean="0">
              <a:solidFill>
                <a:schemeClr val="tx1"/>
              </a:solidFill>
            </a:rPr>
            <a:t>10</a:t>
          </a:r>
          <a:r>
            <a:rPr lang="ko-KR" altLang="en-US" sz="1600" b="1" kern="1200" dirty="0" smtClean="0">
              <a:solidFill>
                <a:schemeClr val="tx1"/>
              </a:solidFill>
            </a:rPr>
            <a:t>조 원 규모</a:t>
          </a:r>
          <a:endParaRPr lang="ko-KR" altLang="en-US" sz="16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미국과 일본에서 꾸준한 </a:t>
          </a:r>
          <a:r>
            <a:rPr lang="ko-KR" altLang="en-US" sz="1800" b="1" kern="1200" dirty="0" err="1" smtClean="0">
              <a:solidFill>
                <a:schemeClr val="tx1"/>
              </a:solidFill>
            </a:rPr>
            <a:t>드론</a:t>
          </a:r>
          <a:r>
            <a:rPr lang="ko-KR" altLang="en-US" sz="1800" b="1" kern="1200" dirty="0" smtClean="0">
              <a:solidFill>
                <a:schemeClr val="tx1"/>
              </a:solidFill>
            </a:rPr>
            <a:t> 이용 시설물 점검 보고</a:t>
          </a:r>
          <a:endParaRPr lang="ko-KR" altLang="en-US" sz="1800" b="1" kern="1200" dirty="0">
            <a:solidFill>
              <a:schemeClr val="tx1"/>
            </a:solidFill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dirty="0" smtClean="0">
              <a:solidFill>
                <a:schemeClr val="tx1"/>
              </a:solidFill>
            </a:rPr>
            <a:t>산업용 </a:t>
          </a:r>
          <a:r>
            <a:rPr lang="ko-KR" altLang="en-US" sz="1800" b="1" kern="1200" dirty="0" err="1" smtClean="0">
              <a:solidFill>
                <a:schemeClr val="tx1"/>
              </a:solidFill>
            </a:rPr>
            <a:t>드론</a:t>
          </a:r>
          <a:r>
            <a:rPr lang="ko-KR" altLang="en-US" sz="1800" b="1" kern="1200" dirty="0" smtClean="0">
              <a:solidFill>
                <a:schemeClr val="tx1"/>
              </a:solidFill>
            </a:rPr>
            <a:t> 시장의 </a:t>
          </a:r>
          <a:r>
            <a:rPr lang="en-US" altLang="ko-KR" sz="1800" b="1" kern="1200" dirty="0" smtClean="0">
              <a:solidFill>
                <a:schemeClr val="tx1"/>
              </a:solidFill>
            </a:rPr>
            <a:t>40%</a:t>
          </a:r>
          <a:r>
            <a:rPr lang="ko-KR" altLang="en-US" sz="1800" b="1" kern="1200" dirty="0" smtClean="0">
              <a:solidFill>
                <a:schemeClr val="tx1"/>
              </a:solidFill>
            </a:rPr>
            <a:t>를 안전점검이 차지할 것</a:t>
          </a:r>
          <a:endParaRPr lang="ko-KR" altLang="en-US" sz="1800" b="1" kern="1200" dirty="0">
            <a:solidFill>
              <a:schemeClr val="tx1"/>
            </a:solidFill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600" b="1" kern="1200" dirty="0">
            <a:solidFill>
              <a:schemeClr val="tx1"/>
            </a:solidFill>
          </a:endParaRPr>
        </a:p>
      </dsp:txBody>
      <dsp:txXfrm rot="5400000">
        <a:off x="7346550" y="937741"/>
        <a:ext cx="3416388" cy="2813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F8A336-37BF-4C02-BFFA-A17B43B03B26}">
      <dsp:nvSpPr>
        <dsp:cNvPr id="0" name=""/>
        <dsp:cNvSpPr/>
      </dsp:nvSpPr>
      <dsp:spPr>
        <a:xfrm rot="5400000">
          <a:off x="-117364" y="119753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276238"/>
        <a:ext cx="547700" cy="234729"/>
      </dsp:txXfrm>
    </dsp:sp>
    <dsp:sp modelId="{0DADCE2E-86CE-401A-80AB-DB57F9C29E92}">
      <dsp:nvSpPr>
        <dsp:cNvPr id="0" name=""/>
        <dsp:cNvSpPr/>
      </dsp:nvSpPr>
      <dsp:spPr>
        <a:xfrm rot="5400000">
          <a:off x="4525617" y="-3975527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>
              <a:effectLst/>
            </a:rPr>
            <a:t>작업자가 시작 버튼을 누름</a:t>
          </a:r>
          <a:endParaRPr lang="ko-KR" altLang="en-US" sz="2100" b="1" kern="1200" dirty="0">
            <a:effectLst/>
          </a:endParaRPr>
        </a:p>
      </dsp:txBody>
      <dsp:txXfrm rot="-5400000">
        <a:off x="547701" y="27216"/>
        <a:ext cx="8439586" cy="458925"/>
      </dsp:txXfrm>
    </dsp:sp>
    <dsp:sp modelId="{896BE65A-0047-4970-8EF9-0D9E65846864}">
      <dsp:nvSpPr>
        <dsp:cNvPr id="0" name=""/>
        <dsp:cNvSpPr/>
      </dsp:nvSpPr>
      <dsp:spPr>
        <a:xfrm rot="5400000">
          <a:off x="-117364" y="817960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80236"/>
                <a:satOff val="1694"/>
                <a:lumOff val="45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80236"/>
                <a:satOff val="1694"/>
                <a:lumOff val="45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80236"/>
                <a:satOff val="1694"/>
                <a:lumOff val="45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80236"/>
              <a:satOff val="1694"/>
              <a:lumOff val="451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974445"/>
        <a:ext cx="547700" cy="234729"/>
      </dsp:txXfrm>
    </dsp:sp>
    <dsp:sp modelId="{8273BF09-4981-4FAA-B3EC-7FD34C6E6F66}">
      <dsp:nvSpPr>
        <dsp:cNvPr id="0" name=""/>
        <dsp:cNvSpPr/>
      </dsp:nvSpPr>
      <dsp:spPr>
        <a:xfrm rot="5400000">
          <a:off x="4525617" y="-3277321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80236"/>
              <a:satOff val="1694"/>
              <a:lumOff val="45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err="1" smtClean="0">
              <a:effectLst/>
            </a:rPr>
            <a:t>드론이</a:t>
          </a:r>
          <a:r>
            <a:rPr lang="ko-KR" altLang="en-US" sz="2100" b="1" kern="1200" dirty="0" smtClean="0">
              <a:effectLst/>
            </a:rPr>
            <a:t> 이륙</a:t>
          </a:r>
          <a:r>
            <a:rPr lang="en-US" altLang="ko-KR" sz="2100" b="1" kern="1200" dirty="0" smtClean="0">
              <a:effectLst/>
            </a:rPr>
            <a:t>, </a:t>
          </a:r>
          <a:r>
            <a:rPr lang="ko-KR" altLang="en-US" sz="2100" b="1" kern="1200" dirty="0" smtClean="0">
              <a:effectLst/>
            </a:rPr>
            <a:t>풍력발전기 근처까지 이동</a:t>
          </a:r>
          <a:endParaRPr lang="ko-KR" altLang="en-US" sz="2100" b="1" kern="1200" dirty="0">
            <a:effectLst/>
          </a:endParaRPr>
        </a:p>
      </dsp:txBody>
      <dsp:txXfrm rot="-5400000">
        <a:off x="547701" y="725422"/>
        <a:ext cx="8439586" cy="458925"/>
      </dsp:txXfrm>
    </dsp:sp>
    <dsp:sp modelId="{7B2ECE52-39D9-43E8-B50F-8C176BC408DE}">
      <dsp:nvSpPr>
        <dsp:cNvPr id="0" name=""/>
        <dsp:cNvSpPr/>
      </dsp:nvSpPr>
      <dsp:spPr>
        <a:xfrm rot="5400000">
          <a:off x="-117364" y="1516166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160472"/>
                <a:satOff val="3389"/>
                <a:lumOff val="90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160472"/>
                <a:satOff val="3389"/>
                <a:lumOff val="90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160472"/>
                <a:satOff val="3389"/>
                <a:lumOff val="90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160472"/>
              <a:satOff val="3389"/>
              <a:lumOff val="9027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1672651"/>
        <a:ext cx="547700" cy="234729"/>
      </dsp:txXfrm>
    </dsp:sp>
    <dsp:sp modelId="{A013C395-70C6-40B6-87EA-57360111AB98}">
      <dsp:nvSpPr>
        <dsp:cNvPr id="0" name=""/>
        <dsp:cNvSpPr/>
      </dsp:nvSpPr>
      <dsp:spPr>
        <a:xfrm rot="5400000">
          <a:off x="4525617" y="-2579114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160472"/>
              <a:satOff val="3389"/>
              <a:lumOff val="90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>
              <a:effectLst/>
            </a:rPr>
            <a:t>블레이드의 형태와 위치 인식</a:t>
          </a:r>
          <a:endParaRPr lang="ko-KR" altLang="en-US" sz="2100" b="1" kern="1200" dirty="0">
            <a:effectLst/>
          </a:endParaRPr>
        </a:p>
      </dsp:txBody>
      <dsp:txXfrm rot="-5400000">
        <a:off x="547701" y="1423629"/>
        <a:ext cx="8439586" cy="458925"/>
      </dsp:txXfrm>
    </dsp:sp>
    <dsp:sp modelId="{92BD4A12-F502-4E63-8B53-B23925DC7AEF}">
      <dsp:nvSpPr>
        <dsp:cNvPr id="0" name=""/>
        <dsp:cNvSpPr/>
      </dsp:nvSpPr>
      <dsp:spPr>
        <a:xfrm rot="5400000">
          <a:off x="-117364" y="2214373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2370858"/>
        <a:ext cx="547700" cy="234729"/>
      </dsp:txXfrm>
    </dsp:sp>
    <dsp:sp modelId="{C61E5ECB-CE01-44EA-ADB7-0D6D457B62DB}">
      <dsp:nvSpPr>
        <dsp:cNvPr id="0" name=""/>
        <dsp:cNvSpPr/>
      </dsp:nvSpPr>
      <dsp:spPr>
        <a:xfrm rot="5400000">
          <a:off x="4525617" y="-1880908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>
              <a:effectLst/>
            </a:rPr>
            <a:t>최적의 </a:t>
          </a:r>
          <a:r>
            <a:rPr lang="ko-KR" altLang="en-US" sz="2100" b="1" kern="1200" dirty="0" err="1" smtClean="0">
              <a:effectLst/>
            </a:rPr>
            <a:t>비행경로</a:t>
          </a:r>
          <a:r>
            <a:rPr lang="ko-KR" altLang="en-US" sz="2100" b="1" kern="1200" dirty="0" smtClean="0">
              <a:effectLst/>
            </a:rPr>
            <a:t> 도출</a:t>
          </a:r>
          <a:endParaRPr lang="ko-KR" altLang="en-US" sz="2100" b="1" kern="1200" dirty="0">
            <a:effectLst/>
          </a:endParaRPr>
        </a:p>
      </dsp:txBody>
      <dsp:txXfrm rot="-5400000">
        <a:off x="547701" y="2121835"/>
        <a:ext cx="8439586" cy="458925"/>
      </dsp:txXfrm>
    </dsp:sp>
    <dsp:sp modelId="{3DD2024D-E5C2-450F-B14B-40AD68F0D37D}">
      <dsp:nvSpPr>
        <dsp:cNvPr id="0" name=""/>
        <dsp:cNvSpPr/>
      </dsp:nvSpPr>
      <dsp:spPr>
        <a:xfrm rot="5400000">
          <a:off x="-117364" y="2912579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320943"/>
                <a:satOff val="6777"/>
                <a:lumOff val="180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320943"/>
                <a:satOff val="6777"/>
                <a:lumOff val="180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320943"/>
                <a:satOff val="6777"/>
                <a:lumOff val="180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320943"/>
              <a:satOff val="6777"/>
              <a:lumOff val="180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0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3069064"/>
        <a:ext cx="547700" cy="234729"/>
      </dsp:txXfrm>
    </dsp:sp>
    <dsp:sp modelId="{957E12C9-64CC-4DF4-BD91-27C3AF99A4BA}">
      <dsp:nvSpPr>
        <dsp:cNvPr id="0" name=""/>
        <dsp:cNvSpPr/>
      </dsp:nvSpPr>
      <dsp:spPr>
        <a:xfrm rot="5400000">
          <a:off x="4525617" y="-1182701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320943"/>
              <a:satOff val="6777"/>
              <a:lumOff val="180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>
              <a:effectLst/>
            </a:rPr>
            <a:t>블레이드를 따라 일정한 짧은 거리를 유지하며 비행</a:t>
          </a:r>
          <a:endParaRPr lang="ko-KR" altLang="en-US" sz="2100" b="1" kern="1200" dirty="0">
            <a:effectLst/>
          </a:endParaRPr>
        </a:p>
      </dsp:txBody>
      <dsp:txXfrm rot="-5400000">
        <a:off x="547701" y="2820042"/>
        <a:ext cx="8439586" cy="458925"/>
      </dsp:txXfrm>
    </dsp:sp>
    <dsp:sp modelId="{6D16635B-5AA9-4EBD-A811-FFF920083DCD}">
      <dsp:nvSpPr>
        <dsp:cNvPr id="0" name=""/>
        <dsp:cNvSpPr/>
      </dsp:nvSpPr>
      <dsp:spPr>
        <a:xfrm rot="5400000">
          <a:off x="-117364" y="3610786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401179"/>
                <a:satOff val="8472"/>
                <a:lumOff val="22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01179"/>
                <a:satOff val="8472"/>
                <a:lumOff val="22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01179"/>
                <a:satOff val="8472"/>
                <a:lumOff val="22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401179"/>
              <a:satOff val="8472"/>
              <a:lumOff val="22568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3767271"/>
        <a:ext cx="547700" cy="234729"/>
      </dsp:txXfrm>
    </dsp:sp>
    <dsp:sp modelId="{0454F2A5-5DC7-4D62-BCBC-BDE991F5428E}">
      <dsp:nvSpPr>
        <dsp:cNvPr id="0" name=""/>
        <dsp:cNvSpPr/>
      </dsp:nvSpPr>
      <dsp:spPr>
        <a:xfrm rot="5400000">
          <a:off x="4525617" y="-484495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01179"/>
              <a:satOff val="8472"/>
              <a:lumOff val="2256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>
              <a:effectLst/>
            </a:rPr>
            <a:t>고해상도 사진을 데이터 분석 포털에 업로드</a:t>
          </a:r>
          <a:endParaRPr lang="ko-KR" altLang="en-US" sz="2100" b="1" kern="1200" dirty="0">
            <a:effectLst/>
          </a:endParaRPr>
        </a:p>
      </dsp:txBody>
      <dsp:txXfrm rot="-5400000">
        <a:off x="547701" y="3518248"/>
        <a:ext cx="8439586" cy="458925"/>
      </dsp:txXfrm>
    </dsp:sp>
    <dsp:sp modelId="{5E07E91C-96C1-4C13-BB41-421C66BA42F3}">
      <dsp:nvSpPr>
        <dsp:cNvPr id="0" name=""/>
        <dsp:cNvSpPr/>
      </dsp:nvSpPr>
      <dsp:spPr>
        <a:xfrm rot="5400000">
          <a:off x="-117364" y="4308992"/>
          <a:ext cx="782429" cy="547700"/>
        </a:xfrm>
        <a:prstGeom prst="chevron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0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1" y="4465477"/>
        <a:ext cx="547700" cy="234729"/>
      </dsp:txXfrm>
    </dsp:sp>
    <dsp:sp modelId="{0744179B-6F3E-4E4C-8158-9E6AD064111B}">
      <dsp:nvSpPr>
        <dsp:cNvPr id="0" name=""/>
        <dsp:cNvSpPr/>
      </dsp:nvSpPr>
      <dsp:spPr>
        <a:xfrm rot="5400000">
          <a:off x="4525617" y="213711"/>
          <a:ext cx="508579" cy="846441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100" b="1" kern="1200" dirty="0" smtClean="0"/>
            <a:t>포털에 올라온 사진을 전문가가 분석</a:t>
          </a:r>
          <a:endParaRPr lang="ko-KR" altLang="en-US" sz="2100" b="1" kern="1200" dirty="0"/>
        </a:p>
      </dsp:txBody>
      <dsp:txXfrm rot="-5400000">
        <a:off x="547701" y="4216455"/>
        <a:ext cx="8439586" cy="458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F2249-3A71-440B-A49E-79C19A337667}">
      <dsp:nvSpPr>
        <dsp:cNvPr id="0" name=""/>
        <dsp:cNvSpPr/>
      </dsp:nvSpPr>
      <dsp:spPr>
        <a:xfrm rot="5400000">
          <a:off x="6480178" y="-1892809"/>
          <a:ext cx="1273843" cy="53827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풍력발전기 </a:t>
          </a:r>
          <a:r>
            <a:rPr lang="en-US" altLang="ko-KR" sz="1600" b="1" kern="1200" dirty="0" smtClean="0">
              <a:effectLst/>
            </a:rPr>
            <a:t>1</a:t>
          </a:r>
          <a:r>
            <a:rPr lang="ko-KR" altLang="en-US" sz="1600" b="1" kern="1200" dirty="0" smtClean="0">
              <a:effectLst/>
            </a:rPr>
            <a:t>기를 점검하는 데 </a:t>
          </a:r>
          <a:r>
            <a:rPr lang="en-US" altLang="ko-KR" sz="1600" b="1" kern="1200" dirty="0" smtClean="0">
              <a:effectLst/>
            </a:rPr>
            <a:t>15</a:t>
          </a:r>
          <a:r>
            <a:rPr lang="ko-KR" altLang="en-US" sz="1600" b="1" kern="1200" dirty="0" smtClean="0">
              <a:effectLst/>
            </a:rPr>
            <a:t>분 소요</a:t>
          </a:r>
          <a:endParaRPr lang="ko-KR" altLang="en-US" sz="1600" b="1" kern="1200" dirty="0">
            <a:effectLst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최소 반나절 걸리던 시간을 </a:t>
          </a:r>
          <a:r>
            <a:rPr lang="en-US" altLang="ko-KR" sz="1600" b="1" kern="1200" dirty="0" smtClean="0">
              <a:effectLst/>
            </a:rPr>
            <a:t>20</a:t>
          </a:r>
          <a:r>
            <a:rPr lang="ko-KR" altLang="en-US" sz="1600" b="1" kern="1200" dirty="0" smtClean="0">
              <a:effectLst/>
            </a:rPr>
            <a:t>배 단축</a:t>
          </a:r>
          <a:endParaRPr lang="ko-KR" altLang="en-US" sz="1600" b="1" kern="1200" dirty="0">
            <a:effectLst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발전 중지 시간 감소</a:t>
          </a:r>
          <a:endParaRPr lang="ko-KR" altLang="en-US" sz="1600" b="1" kern="1200" dirty="0">
            <a:effectLst/>
          </a:endParaRPr>
        </a:p>
      </dsp:txBody>
      <dsp:txXfrm rot="-5400000">
        <a:off x="4425726" y="223827"/>
        <a:ext cx="5320563" cy="1149475"/>
      </dsp:txXfrm>
    </dsp:sp>
    <dsp:sp modelId="{424CA70B-E73C-4767-94E5-7ADF737B774A}">
      <dsp:nvSpPr>
        <dsp:cNvPr id="0" name=""/>
        <dsp:cNvSpPr/>
      </dsp:nvSpPr>
      <dsp:spPr>
        <a:xfrm>
          <a:off x="633" y="2412"/>
          <a:ext cx="4425092" cy="159230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시간 및 비용 절감</a:t>
          </a:r>
          <a:endParaRPr lang="ko-KR" alt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8363" y="80142"/>
        <a:ext cx="4269632" cy="1436844"/>
      </dsp:txXfrm>
    </dsp:sp>
    <dsp:sp modelId="{9383B441-6BA1-4981-BFF6-3D995D25B1D6}">
      <dsp:nvSpPr>
        <dsp:cNvPr id="0" name=""/>
        <dsp:cNvSpPr/>
      </dsp:nvSpPr>
      <dsp:spPr>
        <a:xfrm rot="5400000">
          <a:off x="6480178" y="-220889"/>
          <a:ext cx="1273843" cy="53827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인간의 직접적인 개입이 불필요</a:t>
          </a:r>
          <a:endParaRPr lang="ko-KR" altLang="en-US" sz="1600" b="1" kern="1200" dirty="0">
            <a:effectLst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수동조종보다 안전</a:t>
          </a:r>
          <a:endParaRPr lang="ko-KR" altLang="en-US" sz="1600" b="1" kern="1200" dirty="0">
            <a:effectLst/>
          </a:endParaRPr>
        </a:p>
      </dsp:txBody>
      <dsp:txXfrm rot="-5400000">
        <a:off x="4425726" y="1895747"/>
        <a:ext cx="5320563" cy="1149475"/>
      </dsp:txXfrm>
    </dsp:sp>
    <dsp:sp modelId="{936D2C5E-7830-4C34-9BF1-1692177D9AF4}">
      <dsp:nvSpPr>
        <dsp:cNvPr id="0" name=""/>
        <dsp:cNvSpPr/>
      </dsp:nvSpPr>
      <dsp:spPr>
        <a:xfrm>
          <a:off x="633" y="1674331"/>
          <a:ext cx="4425092" cy="159230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40708"/>
                <a:satOff val="5083"/>
                <a:lumOff val="135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240708"/>
                <a:satOff val="5083"/>
                <a:lumOff val="135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240708"/>
                <a:satOff val="5083"/>
                <a:lumOff val="135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작업 안전성 및</a:t>
          </a:r>
          <a:r>
            <a:rPr lang="en-US" altLang="ko-KR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/>
          </a:r>
          <a:br>
            <a:rPr lang="en-US" altLang="ko-KR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ko-KR" altLang="en-US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편의성 확보</a:t>
          </a:r>
          <a:endParaRPr lang="ko-KR" alt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8363" y="1752061"/>
        <a:ext cx="4269632" cy="1436844"/>
      </dsp:txXfrm>
    </dsp:sp>
    <dsp:sp modelId="{11979A77-C0A2-4E11-AEB0-97214CAE05A1}">
      <dsp:nvSpPr>
        <dsp:cNvPr id="0" name=""/>
        <dsp:cNvSpPr/>
      </dsp:nvSpPr>
      <dsp:spPr>
        <a:xfrm rot="5400000">
          <a:off x="6480178" y="1451029"/>
          <a:ext cx="1273843" cy="5382747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일정한 거리를 유지하며 고품질의 사진 수집</a:t>
          </a:r>
          <a:endParaRPr lang="ko-KR" altLang="en-US" sz="1600" b="1" kern="1200" dirty="0">
            <a:effectLst/>
          </a:endParaRP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600" b="1" kern="1200" dirty="0" smtClean="0">
              <a:effectLst/>
            </a:rPr>
            <a:t>지속적으로 일관적인 데이터 수집 가능</a:t>
          </a:r>
          <a:endParaRPr lang="ko-KR" altLang="en-US" sz="1600" b="1" kern="1200" dirty="0">
            <a:effectLst/>
          </a:endParaRPr>
        </a:p>
      </dsp:txBody>
      <dsp:txXfrm rot="-5400000">
        <a:off x="4425726" y="3567665"/>
        <a:ext cx="5320563" cy="1149475"/>
      </dsp:txXfrm>
    </dsp:sp>
    <dsp:sp modelId="{B545B116-7583-4A9B-8530-F098CC599F68}">
      <dsp:nvSpPr>
        <dsp:cNvPr id="0" name=""/>
        <dsp:cNvSpPr/>
      </dsp:nvSpPr>
      <dsp:spPr>
        <a:xfrm>
          <a:off x="633" y="3346251"/>
          <a:ext cx="4425092" cy="159230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81415"/>
                <a:satOff val="10166"/>
                <a:lumOff val="270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-481415"/>
                <a:satOff val="10166"/>
                <a:lumOff val="270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-481415"/>
                <a:satOff val="10166"/>
                <a:lumOff val="270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u="none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정량적 결함 분석</a:t>
          </a:r>
          <a:endParaRPr lang="ko-KR" altLang="en-US" sz="32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8363" y="3423981"/>
        <a:ext cx="4269632" cy="1436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B4708-0AE1-4B5B-8DBD-16214BB6B661}">
      <dsp:nvSpPr>
        <dsp:cNvPr id="0" name=""/>
        <dsp:cNvSpPr/>
      </dsp:nvSpPr>
      <dsp:spPr>
        <a:xfrm>
          <a:off x="876719" y="418972"/>
          <a:ext cx="7326391" cy="2170495"/>
        </a:xfrm>
        <a:prstGeom prst="rect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AFC6DBF-A96F-4840-92B0-92B847F34299}">
      <dsp:nvSpPr>
        <dsp:cNvPr id="0" name=""/>
        <dsp:cNvSpPr/>
      </dsp:nvSpPr>
      <dsp:spPr>
        <a:xfrm>
          <a:off x="1152907" y="480168"/>
          <a:ext cx="3227236" cy="2113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/>
            <a:t>풍력발전기</a:t>
          </a:r>
          <a:endParaRPr lang="en-US" altLang="ko-KR" sz="2800" b="1" kern="1200" dirty="0" smtClean="0"/>
        </a:p>
        <a:p>
          <a:pPr lvl="0" algn="l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최상의 상태를 유지하는 것이 중요</a:t>
          </a:r>
          <a:endParaRPr lang="ko-KR" altLang="en-US" sz="2800" kern="1200" dirty="0"/>
        </a:p>
      </dsp:txBody>
      <dsp:txXfrm>
        <a:off x="1152907" y="480168"/>
        <a:ext cx="3227236" cy="2113001"/>
      </dsp:txXfrm>
    </dsp:sp>
    <dsp:sp modelId="{28198CB9-4744-4AB2-BE4B-B2351D1AE51E}">
      <dsp:nvSpPr>
        <dsp:cNvPr id="0" name=""/>
        <dsp:cNvSpPr/>
      </dsp:nvSpPr>
      <dsp:spPr>
        <a:xfrm>
          <a:off x="4702924" y="491606"/>
          <a:ext cx="3320792" cy="2122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b="1" kern="1200" dirty="0" smtClean="0"/>
            <a:t>교량</a:t>
          </a:r>
          <a:r>
            <a:rPr lang="en-US" altLang="ko-KR" sz="2700" b="1" kern="1200" dirty="0" smtClean="0"/>
            <a:t>, </a:t>
          </a:r>
          <a:r>
            <a:rPr lang="ko-KR" altLang="en-US" sz="2700" b="1" kern="1200" dirty="0" smtClean="0"/>
            <a:t>댐 등</a:t>
          </a:r>
          <a:endParaRPr lang="en-US" altLang="ko-KR" sz="2700" b="1" kern="1200" dirty="0" smtClean="0"/>
        </a:p>
        <a:p>
          <a:pPr lvl="0" algn="l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/>
            <a:t>최소한의 상태를 유지하는 것이 중요</a:t>
          </a:r>
          <a:endParaRPr lang="ko-KR" altLang="en-US" sz="2700" kern="1200" dirty="0"/>
        </a:p>
      </dsp:txBody>
      <dsp:txXfrm>
        <a:off x="4702924" y="491606"/>
        <a:ext cx="3320792" cy="2122211"/>
      </dsp:txXfrm>
    </dsp:sp>
    <dsp:sp modelId="{EA02D817-63DF-4020-A2DD-DFB7A8AAC6B4}">
      <dsp:nvSpPr>
        <dsp:cNvPr id="0" name=""/>
        <dsp:cNvSpPr/>
      </dsp:nvSpPr>
      <dsp:spPr>
        <a:xfrm>
          <a:off x="494869" y="-15390"/>
          <a:ext cx="820675" cy="820675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D40794-DD44-452E-A2BB-D6468E575DD0}">
      <dsp:nvSpPr>
        <dsp:cNvPr id="0" name=""/>
        <dsp:cNvSpPr/>
      </dsp:nvSpPr>
      <dsp:spPr>
        <a:xfrm>
          <a:off x="7813555" y="241010"/>
          <a:ext cx="772400" cy="26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A49F30-ADB0-4B68-BD2C-6A1E166B442B}">
      <dsp:nvSpPr>
        <dsp:cNvPr id="0" name=""/>
        <dsp:cNvSpPr/>
      </dsp:nvSpPr>
      <dsp:spPr>
        <a:xfrm>
          <a:off x="4539915" y="676785"/>
          <a:ext cx="482" cy="1773453"/>
        </a:xfrm>
        <a:prstGeom prst="line">
          <a:avLst/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8E956-2F63-4B61-8E31-4253CCF691F8}">
      <dsp:nvSpPr>
        <dsp:cNvPr id="0" name=""/>
        <dsp:cNvSpPr/>
      </dsp:nvSpPr>
      <dsp:spPr>
        <a:xfrm>
          <a:off x="-5645598" y="-864373"/>
          <a:ext cx="6722777" cy="6722777"/>
        </a:xfrm>
        <a:prstGeom prst="blockArc">
          <a:avLst>
            <a:gd name="adj1" fmla="val 18900000"/>
            <a:gd name="adj2" fmla="val 2700000"/>
            <a:gd name="adj3" fmla="val 321"/>
          </a:avLst>
        </a:prstGeom>
        <a:noFill/>
        <a:ln w="12700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55E65-602B-4AAF-85A1-56D605FAC2AB}">
      <dsp:nvSpPr>
        <dsp:cNvPr id="0" name=""/>
        <dsp:cNvSpPr/>
      </dsp:nvSpPr>
      <dsp:spPr>
        <a:xfrm>
          <a:off x="693171" y="499403"/>
          <a:ext cx="4683279" cy="99880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2802" tIns="96520" rIns="96520" bIns="96520" numCol="1" spcCol="1270" anchor="ctr" anchorCtr="0">
          <a:noAutofit/>
        </a:bodyPr>
        <a:lstStyle/>
        <a:p>
          <a:pPr lvl="0" algn="l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비행제어장치</a:t>
          </a:r>
          <a:endParaRPr lang="ko-KR" altLang="en-US" sz="3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93171" y="499403"/>
        <a:ext cx="4683279" cy="998806"/>
      </dsp:txXfrm>
    </dsp:sp>
    <dsp:sp modelId="{326FD514-639F-41E4-8530-9C9432AF5199}">
      <dsp:nvSpPr>
        <dsp:cNvPr id="0" name=""/>
        <dsp:cNvSpPr/>
      </dsp:nvSpPr>
      <dsp:spPr>
        <a:xfrm>
          <a:off x="68917" y="374552"/>
          <a:ext cx="1248507" cy="12485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406678F-C669-4AD1-AA13-02BE63C66EF4}">
      <dsp:nvSpPr>
        <dsp:cNvPr id="0" name=""/>
        <dsp:cNvSpPr/>
      </dsp:nvSpPr>
      <dsp:spPr>
        <a:xfrm>
          <a:off x="1056237" y="1997612"/>
          <a:ext cx="4320213" cy="99880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174641"/>
                <a:satOff val="-3128"/>
                <a:lumOff val="1329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174641"/>
                <a:satOff val="-3128"/>
                <a:lumOff val="1329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174641"/>
                <a:satOff val="-3128"/>
                <a:lumOff val="1329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2802" tIns="96520" rIns="96520" bIns="96520" numCol="1" spcCol="1270" anchor="ctr" anchorCtr="0">
          <a:noAutofit/>
        </a:bodyPr>
        <a:lstStyle/>
        <a:p>
          <a:pPr lvl="0" algn="l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800" b="1" kern="1200" dirty="0" err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자율비행</a:t>
          </a:r>
          <a:endParaRPr lang="ko-KR" altLang="en-US" sz="3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56237" y="1997612"/>
        <a:ext cx="4320213" cy="998806"/>
      </dsp:txXfrm>
    </dsp:sp>
    <dsp:sp modelId="{FDEB99D2-7464-4B6B-9962-B4D4C742D141}">
      <dsp:nvSpPr>
        <dsp:cNvPr id="0" name=""/>
        <dsp:cNvSpPr/>
      </dsp:nvSpPr>
      <dsp:spPr>
        <a:xfrm>
          <a:off x="431983" y="1872761"/>
          <a:ext cx="1248507" cy="12485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174641"/>
              <a:satOff val="-3128"/>
              <a:lumOff val="13293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D75FD2A-36AA-4673-AAE2-DDB5E9B7BD7C}">
      <dsp:nvSpPr>
        <dsp:cNvPr id="0" name=""/>
        <dsp:cNvSpPr/>
      </dsp:nvSpPr>
      <dsp:spPr>
        <a:xfrm>
          <a:off x="693171" y="3495821"/>
          <a:ext cx="4683279" cy="998806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92802" tIns="96520" rIns="96520" bIns="96520" numCol="1" spcCol="1270" anchor="ctr" anchorCtr="0">
          <a:noAutofit/>
        </a:bodyPr>
        <a:lstStyle/>
        <a:p>
          <a:pPr lvl="0" algn="l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데이터 수집</a:t>
          </a:r>
          <a:r>
            <a:rPr lang="en-US" altLang="ko-KR" sz="3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/</a:t>
          </a:r>
          <a:r>
            <a:rPr lang="ko-KR" altLang="en-US" sz="3800" b="1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분석</a:t>
          </a:r>
          <a:endParaRPr lang="ko-KR" altLang="en-US" sz="38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93171" y="3495821"/>
        <a:ext cx="4683279" cy="998806"/>
      </dsp:txXfrm>
    </dsp:sp>
    <dsp:sp modelId="{5892459B-3FC8-4B4A-8DDB-A7A23ED996D9}">
      <dsp:nvSpPr>
        <dsp:cNvPr id="0" name=""/>
        <dsp:cNvSpPr/>
      </dsp:nvSpPr>
      <dsp:spPr>
        <a:xfrm>
          <a:off x="68917" y="3370970"/>
          <a:ext cx="1248507" cy="1248507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shade val="80000"/>
              <a:hueOff val="349283"/>
              <a:satOff val="-6256"/>
              <a:lumOff val="26585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EE17B7-78BE-4D5A-861A-B7BBB341CCCD}">
      <dsp:nvSpPr>
        <dsp:cNvPr id="0" name=""/>
        <dsp:cNvSpPr/>
      </dsp:nvSpPr>
      <dsp:spPr>
        <a:xfrm>
          <a:off x="1026936" y="2300223"/>
          <a:ext cx="2673327" cy="188389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/>
            <a:t>한국서부발전</a:t>
          </a:r>
          <a:r>
            <a:rPr lang="en-US" altLang="ko-KR" sz="1600" b="1" kern="1200" dirty="0" smtClean="0"/>
            <a:t>, </a:t>
          </a:r>
          <a:r>
            <a:rPr lang="ko-KR" altLang="en-US" sz="1600" b="1" kern="1200" dirty="0" smtClean="0"/>
            <a:t>남부발전 등의 풍력발전단지에서 안전점검 상용화 중</a:t>
          </a:r>
          <a:endParaRPr lang="ko-KR" altLang="en-US" sz="1600" b="1" kern="1200" dirty="0"/>
        </a:p>
      </dsp:txBody>
      <dsp:txXfrm>
        <a:off x="1454669" y="2300223"/>
        <a:ext cx="2245594" cy="1883894"/>
      </dsp:txXfrm>
    </dsp:sp>
    <dsp:sp modelId="{7D9D5406-83A4-419D-9604-B18F84FD2CF1}">
      <dsp:nvSpPr>
        <dsp:cNvPr id="0" name=""/>
        <dsp:cNvSpPr/>
      </dsp:nvSpPr>
      <dsp:spPr>
        <a:xfrm>
          <a:off x="1004719" y="4247135"/>
          <a:ext cx="2717760" cy="187660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/>
            <a:t>댐</a:t>
          </a:r>
          <a:r>
            <a:rPr lang="en-US" altLang="ko-KR" sz="1600" b="1" kern="1200" dirty="0" smtClean="0"/>
            <a:t>, </a:t>
          </a:r>
          <a:r>
            <a:rPr lang="ko-KR" altLang="en-US" sz="1600" b="1" kern="1200" dirty="0" smtClean="0"/>
            <a:t>교량</a:t>
          </a:r>
          <a:r>
            <a:rPr lang="en-US" altLang="ko-KR" sz="1600" b="1" kern="1200" dirty="0" smtClean="0"/>
            <a:t>, </a:t>
          </a:r>
          <a:r>
            <a:rPr lang="ko-KR" altLang="en-US" sz="1600" b="1" kern="1200" dirty="0" smtClean="0"/>
            <a:t>원자력 발전소에서 시험 운행</a:t>
          </a:r>
          <a:endParaRPr lang="en-US" altLang="ko-KR" sz="1600" b="1" kern="1200" dirty="0" smtClean="0"/>
        </a:p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0.3mm</a:t>
          </a:r>
          <a:r>
            <a:rPr lang="ko-KR" altLang="en-US" sz="1600" b="1" kern="1200" dirty="0" smtClean="0"/>
            <a:t>의 결함을 발견하기도</a:t>
          </a:r>
          <a:endParaRPr lang="ko-KR" altLang="en-US" sz="1600" b="1" kern="1200" dirty="0"/>
        </a:p>
      </dsp:txBody>
      <dsp:txXfrm>
        <a:off x="1439561" y="4247135"/>
        <a:ext cx="2282919" cy="1876606"/>
      </dsp:txXfrm>
    </dsp:sp>
    <dsp:sp modelId="{7E2D2A0C-38B2-458B-BDD9-D928888C8D2F}">
      <dsp:nvSpPr>
        <dsp:cNvPr id="0" name=""/>
        <dsp:cNvSpPr/>
      </dsp:nvSpPr>
      <dsp:spPr>
        <a:xfrm>
          <a:off x="0" y="1700689"/>
          <a:ext cx="1436732" cy="143673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시설물</a:t>
          </a:r>
          <a:r>
            <a:rPr lang="en-US" altLang="ko-KR" sz="1800" b="1" kern="1200" dirty="0" smtClean="0"/>
            <a:t/>
          </a:r>
          <a:br>
            <a:rPr lang="en-US" altLang="ko-KR" sz="1800" b="1" kern="1200" dirty="0" smtClean="0"/>
          </a:br>
          <a:r>
            <a:rPr lang="ko-KR" altLang="en-US" sz="1800" b="1" kern="1200" dirty="0" smtClean="0"/>
            <a:t>안전점검</a:t>
          </a:r>
          <a:endParaRPr lang="ko-KR" altLang="en-US" sz="1800" b="1" kern="1200" dirty="0"/>
        </a:p>
      </dsp:txBody>
      <dsp:txXfrm>
        <a:off x="210405" y="1911094"/>
        <a:ext cx="1015922" cy="1015922"/>
      </dsp:txXfrm>
    </dsp:sp>
    <dsp:sp modelId="{4D3076E6-E400-47AF-B153-406FEE68BB08}">
      <dsp:nvSpPr>
        <dsp:cNvPr id="0" name=""/>
        <dsp:cNvSpPr/>
      </dsp:nvSpPr>
      <dsp:spPr>
        <a:xfrm>
          <a:off x="5159213" y="2300223"/>
          <a:ext cx="2155098" cy="59854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lvl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/>
            <a:t>2015</a:t>
          </a:r>
          <a:r>
            <a:rPr lang="ko-KR" altLang="en-US" sz="1600" b="1" kern="1200" dirty="0" smtClean="0"/>
            <a:t>년 </a:t>
          </a:r>
          <a:r>
            <a:rPr lang="en-US" altLang="ko-KR" sz="1600" b="1" kern="1200" dirty="0" smtClean="0"/>
            <a:t>7000</a:t>
          </a:r>
          <a:r>
            <a:rPr lang="ko-KR" altLang="en-US" sz="1600" b="1" kern="1200" dirty="0" smtClean="0"/>
            <a:t>만원</a:t>
          </a:r>
          <a:endParaRPr lang="ko-KR" altLang="en-US" sz="1600" b="1" kern="1200" dirty="0"/>
        </a:p>
      </dsp:txBody>
      <dsp:txXfrm>
        <a:off x="5504029" y="2300223"/>
        <a:ext cx="1810283" cy="598540"/>
      </dsp:txXfrm>
    </dsp:sp>
    <dsp:sp modelId="{129C56A7-89ED-4945-9206-A0CD7D2F852D}">
      <dsp:nvSpPr>
        <dsp:cNvPr id="0" name=""/>
        <dsp:cNvSpPr/>
      </dsp:nvSpPr>
      <dsp:spPr>
        <a:xfrm>
          <a:off x="5159213" y="2961781"/>
          <a:ext cx="2155098" cy="46165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2016</a:t>
          </a:r>
          <a:r>
            <a:rPr lang="ko-KR" altLang="en-US" sz="1800" b="1" kern="1200" dirty="0" smtClean="0"/>
            <a:t>년 </a:t>
          </a:r>
          <a:r>
            <a:rPr lang="en-US" altLang="ko-KR" sz="1800" b="1" kern="1200" dirty="0" smtClean="0"/>
            <a:t>2</a:t>
          </a:r>
          <a:r>
            <a:rPr lang="ko-KR" altLang="en-US" sz="1800" b="1" kern="1200" dirty="0" smtClean="0"/>
            <a:t>억 원</a:t>
          </a:r>
          <a:endParaRPr lang="ko-KR" altLang="en-US" sz="1800" b="1" kern="1200" dirty="0"/>
        </a:p>
      </dsp:txBody>
      <dsp:txXfrm>
        <a:off x="5504029" y="2961781"/>
        <a:ext cx="1810283" cy="461651"/>
      </dsp:txXfrm>
    </dsp:sp>
    <dsp:sp modelId="{8AC6170E-92DE-44FD-BDCC-53D35FFAC9F1}">
      <dsp:nvSpPr>
        <dsp:cNvPr id="0" name=""/>
        <dsp:cNvSpPr/>
      </dsp:nvSpPr>
      <dsp:spPr>
        <a:xfrm>
          <a:off x="5159213" y="3486451"/>
          <a:ext cx="2155098" cy="546561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2017</a:t>
          </a:r>
          <a:r>
            <a:rPr lang="ko-KR" altLang="en-US" sz="1800" b="1" kern="1200" dirty="0" smtClean="0"/>
            <a:t>년 </a:t>
          </a:r>
          <a:r>
            <a:rPr lang="en-US" altLang="ko-KR" sz="1800" b="1" kern="1200" dirty="0" smtClean="0"/>
            <a:t>11</a:t>
          </a:r>
          <a:r>
            <a:rPr lang="ko-KR" altLang="en-US" sz="1800" b="1" kern="1200" dirty="0" smtClean="0"/>
            <a:t>억 원</a:t>
          </a:r>
          <a:endParaRPr lang="ko-KR" altLang="en-US" sz="1800" b="1" kern="1200" dirty="0"/>
        </a:p>
      </dsp:txBody>
      <dsp:txXfrm>
        <a:off x="5504029" y="3486451"/>
        <a:ext cx="1810283" cy="546561"/>
      </dsp:txXfrm>
    </dsp:sp>
    <dsp:sp modelId="{C69BD037-74BB-4768-8F87-D6B497FB4290}">
      <dsp:nvSpPr>
        <dsp:cNvPr id="0" name=""/>
        <dsp:cNvSpPr/>
      </dsp:nvSpPr>
      <dsp:spPr>
        <a:xfrm>
          <a:off x="4009827" y="1725530"/>
          <a:ext cx="1436732" cy="143673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smtClean="0"/>
            <a:t>매출</a:t>
          </a:r>
          <a:endParaRPr lang="ko-KR" altLang="en-US" sz="2400" b="1" kern="1200" dirty="0"/>
        </a:p>
      </dsp:txBody>
      <dsp:txXfrm>
        <a:off x="4220232" y="1935935"/>
        <a:ext cx="1015922" cy="1015922"/>
      </dsp:txXfrm>
    </dsp:sp>
    <dsp:sp modelId="{65319DB2-658A-43D9-8EF6-020442344D0B}">
      <dsp:nvSpPr>
        <dsp:cNvPr id="0" name=""/>
        <dsp:cNvSpPr/>
      </dsp:nvSpPr>
      <dsp:spPr>
        <a:xfrm>
          <a:off x="5150240" y="5283581"/>
          <a:ext cx="2155098" cy="101588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 smtClean="0"/>
            <a:t>2018</a:t>
          </a:r>
          <a:r>
            <a:rPr lang="ko-KR" altLang="en-US" sz="1700" b="1" kern="1200" dirty="0" smtClean="0"/>
            <a:t>년 기업 가치 </a:t>
          </a:r>
          <a:r>
            <a:rPr lang="en-US" altLang="ko-KR" sz="1700" b="1" kern="1200" dirty="0" smtClean="0"/>
            <a:t>100</a:t>
          </a:r>
          <a:r>
            <a:rPr lang="ko-KR" altLang="en-US" sz="1700" b="1" kern="1200" dirty="0" smtClean="0"/>
            <a:t>억 원 추정</a:t>
          </a:r>
          <a:endParaRPr lang="ko-KR" altLang="en-US" sz="1700" b="1" kern="1200" dirty="0"/>
        </a:p>
      </dsp:txBody>
      <dsp:txXfrm>
        <a:off x="5495056" y="5283581"/>
        <a:ext cx="1810283" cy="1015889"/>
      </dsp:txXfrm>
    </dsp:sp>
    <dsp:sp modelId="{7D706C0A-0C94-44F1-89B2-7CBD387BCF4A}">
      <dsp:nvSpPr>
        <dsp:cNvPr id="0" name=""/>
        <dsp:cNvSpPr/>
      </dsp:nvSpPr>
      <dsp:spPr>
        <a:xfrm>
          <a:off x="4000840" y="4717827"/>
          <a:ext cx="1436732" cy="143673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b="1" kern="1200" dirty="0" smtClean="0"/>
            <a:t>기업</a:t>
          </a:r>
          <a:r>
            <a:rPr lang="en-US" altLang="ko-KR" sz="2000" b="1" kern="1200" dirty="0" smtClean="0"/>
            <a:t/>
          </a:r>
          <a:br>
            <a:rPr lang="en-US" altLang="ko-KR" sz="2000" b="1" kern="1200" dirty="0" smtClean="0"/>
          </a:br>
          <a:r>
            <a:rPr lang="ko-KR" altLang="en-US" sz="2000" b="1" kern="1200" dirty="0" smtClean="0"/>
            <a:t>가치</a:t>
          </a:r>
          <a:endParaRPr lang="ko-KR" altLang="en-US" sz="2000" b="1" kern="1200" dirty="0"/>
        </a:p>
      </dsp:txBody>
      <dsp:txXfrm>
        <a:off x="4211245" y="4928232"/>
        <a:ext cx="1015922" cy="1015922"/>
      </dsp:txXfrm>
    </dsp:sp>
    <dsp:sp modelId="{6150F4B8-ADB7-440D-91B3-70B893E271FC}">
      <dsp:nvSpPr>
        <dsp:cNvPr id="0" name=""/>
        <dsp:cNvSpPr/>
      </dsp:nvSpPr>
      <dsp:spPr>
        <a:xfrm>
          <a:off x="8744744" y="2288206"/>
          <a:ext cx="2155098" cy="94933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/>
            <a:t>국내기업으로는 유일 초청</a:t>
          </a:r>
          <a:endParaRPr lang="ko-KR" altLang="en-US" sz="1700" b="1" kern="1200" dirty="0"/>
        </a:p>
      </dsp:txBody>
      <dsp:txXfrm>
        <a:off x="9089560" y="2288206"/>
        <a:ext cx="1810283" cy="949335"/>
      </dsp:txXfrm>
    </dsp:sp>
    <dsp:sp modelId="{E13ABD9D-3EDE-49F7-80E9-B8764F40436A}">
      <dsp:nvSpPr>
        <dsp:cNvPr id="0" name=""/>
        <dsp:cNvSpPr/>
      </dsp:nvSpPr>
      <dsp:spPr>
        <a:xfrm>
          <a:off x="8744744" y="3300559"/>
          <a:ext cx="2155098" cy="61623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/>
            <a:t>우수사례로 소개</a:t>
          </a:r>
          <a:endParaRPr lang="ko-KR" altLang="en-US" sz="1700" b="1" kern="1200" dirty="0"/>
        </a:p>
      </dsp:txBody>
      <dsp:txXfrm>
        <a:off x="9089560" y="3300559"/>
        <a:ext cx="1810283" cy="616235"/>
      </dsp:txXfrm>
    </dsp:sp>
    <dsp:sp modelId="{6953E721-2D21-4D97-90AC-BA832DDF8443}">
      <dsp:nvSpPr>
        <dsp:cNvPr id="0" name=""/>
        <dsp:cNvSpPr/>
      </dsp:nvSpPr>
      <dsp:spPr>
        <a:xfrm>
          <a:off x="8744744" y="3979813"/>
          <a:ext cx="2155098" cy="105517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0904" rIns="120904" bIns="120904" numCol="1" spcCol="1270" anchor="ctr" anchorCtr="0">
          <a:noAutofit/>
        </a:bodyPr>
        <a:lstStyle/>
        <a:p>
          <a:pPr lvl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b="1" kern="1200" dirty="0" smtClean="0"/>
            <a:t>여러 해외 기업에서 협력 요청</a:t>
          </a:r>
          <a:endParaRPr lang="ko-KR" altLang="en-US" sz="1700" b="1" kern="1200" dirty="0"/>
        </a:p>
      </dsp:txBody>
      <dsp:txXfrm>
        <a:off x="9089560" y="3979813"/>
        <a:ext cx="1810283" cy="1055175"/>
      </dsp:txXfrm>
    </dsp:sp>
    <dsp:sp modelId="{297BA230-4C42-4608-9A6B-FF0C39BCE26B}">
      <dsp:nvSpPr>
        <dsp:cNvPr id="0" name=""/>
        <dsp:cNvSpPr/>
      </dsp:nvSpPr>
      <dsp:spPr>
        <a:xfrm>
          <a:off x="7571142" y="1757583"/>
          <a:ext cx="1436732" cy="143673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600" b="1" kern="1200" dirty="0" smtClean="0"/>
            <a:t>엔비디아 </a:t>
          </a:r>
          <a:r>
            <a:rPr lang="en-US" sz="1600" b="1" kern="1200" dirty="0" smtClean="0"/>
            <a:t>GTC 2018</a:t>
          </a:r>
          <a:endParaRPr lang="ko-KR" altLang="en-US" sz="1600" b="1" kern="1200" dirty="0"/>
        </a:p>
      </dsp:txBody>
      <dsp:txXfrm>
        <a:off x="7781547" y="1967988"/>
        <a:ext cx="1015922" cy="10159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B0AE-673C-4CA1-8D0C-101CCA30A82C}">
      <dsp:nvSpPr>
        <dsp:cNvPr id="0" name=""/>
        <dsp:cNvSpPr/>
      </dsp:nvSpPr>
      <dsp:spPr>
        <a:xfrm>
          <a:off x="0" y="1503875"/>
          <a:ext cx="11300436" cy="2005166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542AEE-7C86-44EE-BA20-E7081075E9CB}">
      <dsp:nvSpPr>
        <dsp:cNvPr id="0" name=""/>
        <dsp:cNvSpPr/>
      </dsp:nvSpPr>
      <dsp:spPr>
        <a:xfrm>
          <a:off x="4453" y="0"/>
          <a:ext cx="1781226" cy="2005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</a:rPr>
            <a:t>과학고에</a:t>
          </a:r>
          <a:r>
            <a:rPr lang="en-US" altLang="ko-KR" sz="1600" b="1" kern="1200" dirty="0" smtClean="0">
              <a:effectLst/>
            </a:rPr>
            <a:t/>
          </a:r>
          <a:br>
            <a:rPr lang="en-US" altLang="ko-KR" sz="1600" b="1" kern="1200" dirty="0" smtClean="0">
              <a:effectLst/>
            </a:rPr>
          </a:br>
          <a:r>
            <a:rPr lang="ko-KR" altLang="en-US" sz="1600" b="1" kern="1200" dirty="0" smtClean="0">
              <a:effectLst/>
            </a:rPr>
            <a:t>진학하며 만남</a:t>
          </a:r>
          <a:endParaRPr lang="ko-KR" altLang="en-US" sz="1600" b="1" kern="1200" dirty="0">
            <a:effectLst/>
          </a:endParaRPr>
        </a:p>
      </dsp:txBody>
      <dsp:txXfrm>
        <a:off x="4453" y="0"/>
        <a:ext cx="1781226" cy="2005166"/>
      </dsp:txXfrm>
    </dsp:sp>
    <dsp:sp modelId="{10DCAB50-0EEA-4536-9123-EDE590DDF20D}">
      <dsp:nvSpPr>
        <dsp:cNvPr id="0" name=""/>
        <dsp:cNvSpPr/>
      </dsp:nvSpPr>
      <dsp:spPr>
        <a:xfrm>
          <a:off x="644420" y="2255812"/>
          <a:ext cx="501291" cy="50129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F542C9-FCCC-4687-9BE9-A4E44428E00D}">
      <dsp:nvSpPr>
        <dsp:cNvPr id="0" name=""/>
        <dsp:cNvSpPr/>
      </dsp:nvSpPr>
      <dsp:spPr>
        <a:xfrm>
          <a:off x="1857314" y="3007750"/>
          <a:ext cx="1873276" cy="2005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</a:rPr>
            <a:t>카이스트 재학 중</a:t>
          </a:r>
          <a:endParaRPr lang="en-US" altLang="ko-KR" sz="1600" b="1" kern="1200" dirty="0" smtClean="0">
            <a:effectLst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ko-KR" sz="1600" b="1" kern="1200" dirty="0" smtClean="0">
              <a:effectLst/>
            </a:rPr>
            <a:t>무인 헬리콥터</a:t>
          </a:r>
          <a:r>
            <a:rPr lang="ko-KR" altLang="en-US" sz="1600" b="1" kern="1200" dirty="0" smtClean="0">
              <a:effectLst/>
            </a:rPr>
            <a:t>와 </a:t>
          </a:r>
          <a:r>
            <a:rPr lang="ko-KR" altLang="ko-KR" sz="1600" b="1" kern="1200" dirty="0" err="1" smtClean="0">
              <a:effectLst/>
            </a:rPr>
            <a:t>드론</a:t>
          </a:r>
          <a:r>
            <a:rPr lang="en-US" altLang="ko-KR" sz="1600" b="1" kern="1200" dirty="0" smtClean="0">
              <a:effectLst/>
            </a:rPr>
            <a:t> </a:t>
          </a:r>
          <a:r>
            <a:rPr lang="ko-KR" altLang="en-US" sz="1600" b="1" kern="1200" dirty="0" smtClean="0">
              <a:effectLst/>
            </a:rPr>
            <a:t>제작 및</a:t>
          </a:r>
          <a:r>
            <a:rPr lang="ko-KR" altLang="ko-KR" sz="1600" b="1" kern="1200" dirty="0" smtClean="0">
              <a:effectLst/>
            </a:rPr>
            <a:t> </a:t>
          </a:r>
          <a:r>
            <a:rPr lang="ko-KR" altLang="ko-KR" sz="1600" b="1" kern="1200" dirty="0" err="1" smtClean="0">
              <a:effectLst/>
            </a:rPr>
            <a:t>자율비행</a:t>
          </a:r>
          <a:r>
            <a:rPr lang="ko-KR" altLang="ko-KR" sz="1600" b="1" kern="1200" dirty="0" smtClean="0">
              <a:effectLst/>
            </a:rPr>
            <a:t> 연구</a:t>
          </a:r>
          <a:r>
            <a:rPr lang="en-US" altLang="ko-KR" sz="1600" b="1" kern="1200" dirty="0" smtClean="0">
              <a:effectLst/>
            </a:rPr>
            <a:t> </a:t>
          </a:r>
          <a:r>
            <a:rPr lang="ko-KR" altLang="en-US" sz="1600" b="1" kern="1200" dirty="0" smtClean="0">
              <a:effectLst/>
            </a:rPr>
            <a:t>경험</a:t>
          </a:r>
          <a:endParaRPr lang="ko-KR" altLang="en-US" sz="1600" b="1" kern="1200" dirty="0">
            <a:effectLst/>
          </a:endParaRPr>
        </a:p>
      </dsp:txBody>
      <dsp:txXfrm>
        <a:off x="1857314" y="3007750"/>
        <a:ext cx="1873276" cy="2005166"/>
      </dsp:txXfrm>
    </dsp:sp>
    <dsp:sp modelId="{6F5FCBBA-59C2-4495-81E1-FF35CC424E5F}">
      <dsp:nvSpPr>
        <dsp:cNvPr id="0" name=""/>
        <dsp:cNvSpPr/>
      </dsp:nvSpPr>
      <dsp:spPr>
        <a:xfrm>
          <a:off x="2543306" y="2255812"/>
          <a:ext cx="501291" cy="501291"/>
        </a:xfrm>
        <a:prstGeom prst="ellipse">
          <a:avLst/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AF4C0AD-8C9A-4EE1-8196-8AD69F331823}">
      <dsp:nvSpPr>
        <dsp:cNvPr id="0" name=""/>
        <dsp:cNvSpPr/>
      </dsp:nvSpPr>
      <dsp:spPr>
        <a:xfrm>
          <a:off x="3802225" y="0"/>
          <a:ext cx="2104628" cy="2005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effectLst/>
            </a:rPr>
            <a:t>이후 각자 취업했다가 </a:t>
          </a:r>
          <a:r>
            <a:rPr lang="en-US" altLang="ko-KR" sz="1600" b="1" kern="1200" dirty="0" smtClean="0">
              <a:effectLst/>
            </a:rPr>
            <a:t>1</a:t>
          </a:r>
          <a:r>
            <a:rPr lang="ko-KR" altLang="en-US" sz="1600" b="1" kern="1200" dirty="0" smtClean="0">
              <a:effectLst/>
            </a:rPr>
            <a:t>년간 만나며</a:t>
          </a:r>
          <a:r>
            <a:rPr lang="en-US" altLang="ko-KR" sz="1600" b="1" kern="1200" dirty="0" smtClean="0">
              <a:effectLst/>
            </a:rPr>
            <a:t/>
          </a:r>
          <a:br>
            <a:rPr lang="en-US" altLang="ko-KR" sz="1600" b="1" kern="1200" dirty="0" smtClean="0">
              <a:effectLst/>
            </a:rPr>
          </a:br>
          <a:r>
            <a:rPr lang="ko-KR" altLang="en-US" sz="1600" b="1" kern="1200" dirty="0" smtClean="0">
              <a:effectLst/>
            </a:rPr>
            <a:t> 새로운 사업 아이템 탐색</a:t>
          </a:r>
          <a:endParaRPr lang="ko-KR" altLang="en-US" sz="1600" b="1" kern="1200" dirty="0">
            <a:effectLst/>
          </a:endParaRPr>
        </a:p>
      </dsp:txBody>
      <dsp:txXfrm>
        <a:off x="3802225" y="0"/>
        <a:ext cx="2104628" cy="2005166"/>
      </dsp:txXfrm>
    </dsp:sp>
    <dsp:sp modelId="{500DCE8C-6EF5-4215-B43D-D055307A742F}">
      <dsp:nvSpPr>
        <dsp:cNvPr id="0" name=""/>
        <dsp:cNvSpPr/>
      </dsp:nvSpPr>
      <dsp:spPr>
        <a:xfrm>
          <a:off x="4603893" y="2255812"/>
          <a:ext cx="501291" cy="501291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A020039-B1EB-4BD9-9E04-DE7008EF6CC7}">
      <dsp:nvSpPr>
        <dsp:cNvPr id="0" name=""/>
        <dsp:cNvSpPr/>
      </dsp:nvSpPr>
      <dsp:spPr>
        <a:xfrm>
          <a:off x="5978488" y="3007750"/>
          <a:ext cx="1986115" cy="2005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effectLst/>
            </a:rPr>
            <a:t>드론과</a:t>
          </a:r>
          <a:r>
            <a:rPr lang="ko-KR" altLang="en-US" sz="1800" b="1" kern="1200" dirty="0" smtClean="0">
              <a:effectLst/>
            </a:rPr>
            <a:t> 데이터</a:t>
          </a:r>
          <a:endParaRPr lang="en-US" altLang="ko-KR" sz="1500" b="1" kern="1200" dirty="0" smtClean="0">
            <a:effectLst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effectLst/>
            </a:rPr>
            <a:t>두가지 키워드로 세상을 바꾸는 사업을 하자</a:t>
          </a:r>
          <a:r>
            <a:rPr lang="en-US" altLang="ko-KR" sz="1500" b="1" kern="1200" dirty="0" smtClean="0">
              <a:effectLst/>
            </a:rPr>
            <a:t>!</a:t>
          </a:r>
          <a:endParaRPr lang="ko-KR" altLang="en-US" sz="1500" b="1" kern="1200" dirty="0">
            <a:effectLst/>
          </a:endParaRPr>
        </a:p>
      </dsp:txBody>
      <dsp:txXfrm>
        <a:off x="5978488" y="3007750"/>
        <a:ext cx="1986115" cy="2005166"/>
      </dsp:txXfrm>
    </dsp:sp>
    <dsp:sp modelId="{A75D1276-EB57-4327-A707-3CA3CDF9D039}">
      <dsp:nvSpPr>
        <dsp:cNvPr id="0" name=""/>
        <dsp:cNvSpPr/>
      </dsp:nvSpPr>
      <dsp:spPr>
        <a:xfrm>
          <a:off x="6720900" y="2255812"/>
          <a:ext cx="501291" cy="501291"/>
        </a:xfrm>
        <a:prstGeom prst="ellipse">
          <a:avLst/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30A239-43DD-4BC0-BCF2-3C311E486288}">
      <dsp:nvSpPr>
        <dsp:cNvPr id="0" name=""/>
        <dsp:cNvSpPr/>
      </dsp:nvSpPr>
      <dsp:spPr>
        <a:xfrm>
          <a:off x="8036238" y="0"/>
          <a:ext cx="2129700" cy="2005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b="1" kern="1200" dirty="0" err="1" smtClean="0">
              <a:effectLst/>
            </a:rPr>
            <a:t>니어스랩</a:t>
          </a:r>
          <a:r>
            <a:rPr lang="en-US" altLang="ko-KR" sz="2400" b="1" kern="1200" dirty="0" smtClean="0">
              <a:effectLst/>
            </a:rPr>
            <a:t/>
          </a:r>
          <a:br>
            <a:rPr lang="en-US" altLang="ko-KR" sz="2400" b="1" kern="1200" dirty="0" smtClean="0">
              <a:effectLst/>
            </a:rPr>
          </a:br>
          <a:r>
            <a:rPr lang="ko-KR" altLang="en-US" sz="2000" b="1" kern="1200" dirty="0" smtClean="0">
              <a:effectLst/>
            </a:rPr>
            <a:t>설립</a:t>
          </a:r>
          <a:endParaRPr lang="ko-KR" altLang="en-US" sz="1800" b="1" kern="1200" dirty="0">
            <a:effectLst/>
          </a:endParaRPr>
        </a:p>
      </dsp:txBody>
      <dsp:txXfrm>
        <a:off x="8036238" y="0"/>
        <a:ext cx="2129700" cy="2005166"/>
      </dsp:txXfrm>
    </dsp:sp>
    <dsp:sp modelId="{3A1666EC-D901-4C7D-8515-861E5D13F4BE}">
      <dsp:nvSpPr>
        <dsp:cNvPr id="0" name=""/>
        <dsp:cNvSpPr/>
      </dsp:nvSpPr>
      <dsp:spPr>
        <a:xfrm>
          <a:off x="8850443" y="2255812"/>
          <a:ext cx="501291" cy="501291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4C8F9-F3F2-4EC0-9C60-00E27CAD9F0D}">
      <dsp:nvSpPr>
        <dsp:cNvPr id="0" name=""/>
        <dsp:cNvSpPr/>
      </dsp:nvSpPr>
      <dsp:spPr>
        <a:xfrm>
          <a:off x="1496090" y="716"/>
          <a:ext cx="1321593" cy="132159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Seed</a:t>
          </a:r>
          <a:br>
            <a:rPr lang="en-US" altLang="ko-K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</a:t>
          </a:r>
          <a:r>
            <a:rPr lang="ko-KR" altLang="en-US" sz="20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억 원</a:t>
          </a:r>
          <a:endParaRPr lang="ko-KR" altLang="en-US" sz="20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89633" y="194259"/>
        <a:ext cx="934507" cy="934507"/>
      </dsp:txXfrm>
    </dsp:sp>
    <dsp:sp modelId="{B8225DB4-27FF-4DBF-9348-C83682ABD383}">
      <dsp:nvSpPr>
        <dsp:cNvPr id="0" name=""/>
        <dsp:cNvSpPr/>
      </dsp:nvSpPr>
      <dsp:spPr>
        <a:xfrm>
          <a:off x="1773625" y="1429623"/>
          <a:ext cx="766524" cy="766524"/>
        </a:xfrm>
        <a:prstGeom prst="mathPlus">
          <a:avLst/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1875228" y="1722742"/>
        <a:ext cx="563318" cy="180286"/>
      </dsp:txXfrm>
    </dsp:sp>
    <dsp:sp modelId="{E1C3A88A-DF3E-4FCF-B2CA-CAE8BCE85D01}">
      <dsp:nvSpPr>
        <dsp:cNvPr id="0" name=""/>
        <dsp:cNvSpPr/>
      </dsp:nvSpPr>
      <dsp:spPr>
        <a:xfrm>
          <a:off x="1057770" y="2303461"/>
          <a:ext cx="2198233" cy="219823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Series A</a:t>
          </a:r>
          <a:br>
            <a:rPr lang="en-US" altLang="ko-KR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</a:br>
          <a:r>
            <a:rPr lang="en-US" altLang="ko-KR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30</a:t>
          </a:r>
          <a:r>
            <a:rPr lang="ko-KR" altLang="en-US" sz="28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억 원</a:t>
          </a:r>
          <a:endParaRPr lang="ko-KR" alt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379694" y="2625385"/>
        <a:ext cx="1554385" cy="1554385"/>
      </dsp:txXfrm>
    </dsp:sp>
    <dsp:sp modelId="{620E57C3-60C2-480F-9702-DE4D8CCE3E04}">
      <dsp:nvSpPr>
        <dsp:cNvPr id="0" name=""/>
        <dsp:cNvSpPr/>
      </dsp:nvSpPr>
      <dsp:spPr>
        <a:xfrm rot="2060">
          <a:off x="3583391" y="1788362"/>
          <a:ext cx="1201118" cy="9281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6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/>
        </a:p>
      </dsp:txBody>
      <dsp:txXfrm>
        <a:off x="3583391" y="1973902"/>
        <a:ext cx="922684" cy="556868"/>
      </dsp:txXfrm>
    </dsp:sp>
    <dsp:sp modelId="{55414DE9-1E21-4C7A-9DBC-E7D169526B82}">
      <dsp:nvSpPr>
        <dsp:cNvPr id="0" name=""/>
        <dsp:cNvSpPr/>
      </dsp:nvSpPr>
      <dsp:spPr>
        <a:xfrm>
          <a:off x="5057841" y="743214"/>
          <a:ext cx="3021269" cy="302126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600" kern="1200" dirty="0"/>
        </a:p>
      </dsp:txBody>
      <dsp:txXfrm>
        <a:off x="5500296" y="1185669"/>
        <a:ext cx="2136359" cy="213635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6963B-40A2-4214-AEF9-D8B33F403986}">
      <dsp:nvSpPr>
        <dsp:cNvPr id="0" name=""/>
        <dsp:cNvSpPr/>
      </dsp:nvSpPr>
      <dsp:spPr>
        <a:xfrm>
          <a:off x="100393" y="10309"/>
          <a:ext cx="10112591" cy="1472778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3804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풍력발전기 안전점검</a:t>
          </a:r>
          <a:endParaRPr lang="ko-KR" altLang="en-US" sz="2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00393" y="378504"/>
        <a:ext cx="9744397" cy="736389"/>
      </dsp:txXfrm>
    </dsp:sp>
    <dsp:sp modelId="{FC577D58-1B7C-4762-BE8B-C8659271338D}">
      <dsp:nvSpPr>
        <dsp:cNvPr id="0" name=""/>
        <dsp:cNvSpPr/>
      </dsp:nvSpPr>
      <dsp:spPr>
        <a:xfrm>
          <a:off x="100393" y="1146033"/>
          <a:ext cx="3114678" cy="28371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smtClean="0"/>
            <a:t>세계 풍력발전기 안전점검 시장을 석권</a:t>
          </a:r>
          <a:endParaRPr lang="en-US" altLang="ko-KR" sz="2100" b="1" kern="1200" dirty="0" smtClean="0"/>
        </a:p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err="1" smtClean="0"/>
            <a:t>니어스랩의</a:t>
          </a:r>
          <a:r>
            <a:rPr lang="ko-KR" altLang="en-US" sz="2100" b="1" kern="1200" dirty="0" smtClean="0"/>
            <a:t> 기술과 가능성을 세계에 보여주는 것에 불과</a:t>
          </a:r>
          <a:endParaRPr lang="en-US" altLang="ko-KR" sz="2100" b="1" kern="1200" dirty="0" smtClean="0"/>
        </a:p>
      </dsp:txBody>
      <dsp:txXfrm>
        <a:off x="100393" y="1146033"/>
        <a:ext cx="3114678" cy="2837113"/>
      </dsp:txXfrm>
    </dsp:sp>
    <dsp:sp modelId="{5FA14CC9-E676-43EF-8090-EB085B05421C}">
      <dsp:nvSpPr>
        <dsp:cNvPr id="0" name=""/>
        <dsp:cNvSpPr/>
      </dsp:nvSpPr>
      <dsp:spPr>
        <a:xfrm>
          <a:off x="3215071" y="501235"/>
          <a:ext cx="6997912" cy="1472778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shade val="80000"/>
                <a:hueOff val="174641"/>
                <a:satOff val="-3128"/>
                <a:lumOff val="132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74641"/>
                <a:satOff val="-3128"/>
                <a:lumOff val="132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74641"/>
                <a:satOff val="-3128"/>
                <a:lumOff val="132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3804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산업 시설물 안전점검</a:t>
          </a:r>
          <a:endParaRPr lang="ko-KR" altLang="en-US" sz="2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215071" y="869430"/>
        <a:ext cx="6629718" cy="736389"/>
      </dsp:txXfrm>
    </dsp:sp>
    <dsp:sp modelId="{4F439B9A-8771-48A2-8A9E-D8FD3A7023C1}">
      <dsp:nvSpPr>
        <dsp:cNvPr id="0" name=""/>
        <dsp:cNvSpPr/>
      </dsp:nvSpPr>
      <dsp:spPr>
        <a:xfrm>
          <a:off x="3215071" y="1636960"/>
          <a:ext cx="3114678" cy="28371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b="1" kern="1200" dirty="0" smtClean="0"/>
            <a:t>풍력발전기 안전점검에 적용되는 모델을 다양한 분야의 시설물로 확대적용</a:t>
          </a:r>
          <a:endParaRPr lang="en-US" altLang="ko-KR" sz="1800" b="1" kern="1200" dirty="0" smtClean="0"/>
        </a:p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1800" b="1" kern="1200" dirty="0" err="1" smtClean="0"/>
            <a:t>니어스랩의</a:t>
          </a:r>
          <a:r>
            <a:rPr lang="ko-KR" sz="1800" b="1" kern="1200" dirty="0" smtClean="0"/>
            <a:t> 경험</a:t>
          </a:r>
          <a:r>
            <a:rPr lang="en-US" sz="1800" b="1" kern="1200" dirty="0" smtClean="0"/>
            <a:t>, </a:t>
          </a:r>
          <a:r>
            <a:rPr lang="ko-KR" sz="1800" b="1" kern="1200" dirty="0" smtClean="0"/>
            <a:t>노하우</a:t>
          </a:r>
          <a:r>
            <a:rPr lang="en-US" sz="1800" b="1" kern="1200" dirty="0" smtClean="0"/>
            <a:t>, </a:t>
          </a:r>
          <a:r>
            <a:rPr lang="ko-KR" sz="1800" b="1" kern="1200" dirty="0" err="1" smtClean="0"/>
            <a:t>딥러닝을</a:t>
          </a:r>
          <a:r>
            <a:rPr lang="ko-KR" sz="1800" b="1" kern="1200" dirty="0" smtClean="0"/>
            <a:t> 통한 확장성</a:t>
          </a:r>
          <a:r>
            <a:rPr lang="ko-KR" altLang="en-US" sz="1800" b="1" kern="1200" dirty="0" smtClean="0"/>
            <a:t>으로 </a:t>
          </a:r>
          <a:r>
            <a:rPr lang="en-US" altLang="ko-KR" sz="1800" b="1" kern="1200" dirty="0" smtClean="0"/>
            <a:t/>
          </a:r>
          <a:br>
            <a:rPr lang="en-US" altLang="ko-KR" sz="1800" b="1" kern="1200" dirty="0" smtClean="0"/>
          </a:br>
          <a:r>
            <a:rPr lang="ko-KR" altLang="en-US" sz="1800" b="1" kern="1200" dirty="0" smtClean="0"/>
            <a:t>빠르게 적용 가능할 것이라 기대</a:t>
          </a:r>
          <a:endParaRPr lang="ko-KR" altLang="en-US" sz="1800" b="1" kern="1200" dirty="0"/>
        </a:p>
      </dsp:txBody>
      <dsp:txXfrm>
        <a:off x="3215071" y="1636960"/>
        <a:ext cx="3114678" cy="2837113"/>
      </dsp:txXfrm>
    </dsp:sp>
    <dsp:sp modelId="{B6ECCEBC-7761-4758-9354-EEA1825C7AD5}">
      <dsp:nvSpPr>
        <dsp:cNvPr id="0" name=""/>
        <dsp:cNvSpPr/>
      </dsp:nvSpPr>
      <dsp:spPr>
        <a:xfrm>
          <a:off x="6329749" y="992161"/>
          <a:ext cx="3883234" cy="1472778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5">
                <a:shade val="80000"/>
                <a:hueOff val="349283"/>
                <a:satOff val="-6256"/>
                <a:lumOff val="265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349283"/>
                <a:satOff val="-6256"/>
                <a:lumOff val="265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349283"/>
                <a:satOff val="-6256"/>
                <a:lumOff val="265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254000" bIns="233804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산업의 자동화</a:t>
          </a:r>
          <a:endParaRPr lang="ko-KR" altLang="en-US" sz="21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29749" y="1360356"/>
        <a:ext cx="3515040" cy="736389"/>
      </dsp:txXfrm>
    </dsp:sp>
    <dsp:sp modelId="{4695DB20-92B6-4D69-ADE5-B60E2FE79796}">
      <dsp:nvSpPr>
        <dsp:cNvPr id="0" name=""/>
        <dsp:cNvSpPr/>
      </dsp:nvSpPr>
      <dsp:spPr>
        <a:xfrm>
          <a:off x="6329749" y="2127886"/>
          <a:ext cx="3114678" cy="27955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sz="2100" b="1" kern="1200" dirty="0" err="1" smtClean="0"/>
            <a:t>자</a:t>
          </a:r>
          <a:r>
            <a:rPr lang="ko-KR" altLang="en-US" sz="2100" b="1" kern="1200" dirty="0" err="1" smtClean="0"/>
            <a:t>율</a:t>
          </a:r>
          <a:r>
            <a:rPr lang="ko-KR" sz="2100" b="1" kern="1200" dirty="0" err="1" smtClean="0"/>
            <a:t>비행</a:t>
          </a:r>
          <a:r>
            <a:rPr lang="ko-KR" sz="2100" b="1" kern="1200" dirty="0" smtClean="0"/>
            <a:t> </a:t>
          </a:r>
          <a:r>
            <a:rPr lang="ko-KR" sz="2100" b="1" kern="1200" dirty="0" err="1" smtClean="0"/>
            <a:t>드론</a:t>
          </a:r>
          <a:r>
            <a:rPr lang="ko-KR" sz="2100" b="1" kern="1200" dirty="0" smtClean="0"/>
            <a:t> 등의 </a:t>
          </a:r>
          <a:r>
            <a:rPr lang="ko-KR" sz="2100" b="1" kern="1200" dirty="0" err="1" smtClean="0"/>
            <a:t>로보틱스</a:t>
          </a:r>
          <a:r>
            <a:rPr lang="ko-KR" sz="2100" b="1" kern="1200" dirty="0" smtClean="0"/>
            <a:t> 기술을 기반으로 </a:t>
          </a:r>
          <a:r>
            <a:rPr lang="en-US" altLang="ko-KR" sz="2100" b="1" kern="1200" dirty="0" smtClean="0"/>
            <a:t/>
          </a:r>
          <a:br>
            <a:rPr lang="en-US" altLang="ko-KR" sz="2100" b="1" kern="1200" dirty="0" smtClean="0"/>
          </a:br>
          <a:r>
            <a:rPr lang="ko-KR" sz="2100" b="1" kern="1200" dirty="0" smtClean="0"/>
            <a:t>산업현장의 자동화에 기여할 것</a:t>
          </a:r>
          <a:endParaRPr lang="ko-KR" altLang="en-US" sz="2100" b="1" kern="1200" dirty="0"/>
        </a:p>
      </dsp:txBody>
      <dsp:txXfrm>
        <a:off x="6329749" y="2127886"/>
        <a:ext cx="3114678" cy="2795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AC520-1F97-4695-ADD5-0FE49747175C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691110-4E8E-4728-B4C2-4D2D538F52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5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42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51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6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65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99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19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473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5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17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72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3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4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494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91110-4E8E-4728-B4C2-4D2D538F52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8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42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91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696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3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5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06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781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8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187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51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5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65D89-5B55-417F-9E55-BB304F93FC34}" type="datetimeFigureOut">
              <a:rPr lang="ko-KR" altLang="en-US" smtClean="0"/>
              <a:t>2019-05-31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6B6F-9925-46EE-9ADD-91DDB62C10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3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4.png"/><Relationship Id="rId9" Type="http://schemas.microsoft.com/office/2007/relationships/diagramDrawing" Target="../diagrams/drawing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4.jp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4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4.png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6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4.png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ankookilbo.com/News/Read/201805251430357602" TargetMode="External"/><Relationship Id="rId13" Type="http://schemas.openxmlformats.org/officeDocument/2006/relationships/hyperlink" Target="http://www.datanet.co.kr/news/articleView.html?idxno=132690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www.hankyung.com/society/article/2018060649411" TargetMode="External"/><Relationship Id="rId12" Type="http://schemas.openxmlformats.org/officeDocument/2006/relationships/hyperlink" Target="http://www.e2news.com/news/articleView.html?idxno=20860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magazine.joins.com/forbes/view/319808" TargetMode="External"/><Relationship Id="rId11" Type="http://schemas.openxmlformats.org/officeDocument/2006/relationships/hyperlink" Target="http://www.energydaily.co.kr/news/articleView.html?idxno=96193" TargetMode="External"/><Relationship Id="rId5" Type="http://schemas.openxmlformats.org/officeDocument/2006/relationships/hyperlink" Target="https://news.naver.com/main/read.nhn?mode=LSD&amp;mid=sec&amp;sid1=101&amp;oid=277&amp;aid=0003712735" TargetMode="External"/><Relationship Id="rId15" Type="http://schemas.openxmlformats.org/officeDocument/2006/relationships/hyperlink" Target="https://thevc.kr/Nearthlab" TargetMode="External"/><Relationship Id="rId10" Type="http://schemas.openxmlformats.org/officeDocument/2006/relationships/hyperlink" Target="http://www.enewstoday.co.kr/news/articleView.html?idxno=1236082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://www.e2news.com/news/articleView.html?idxno=201031" TargetMode="External"/><Relationship Id="rId14" Type="http://schemas.openxmlformats.org/officeDocument/2006/relationships/hyperlink" Target="https://www.anadronestarting.com/&#45768;&#50612;&#49828;&#47017;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4.pn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0.jp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85640" y="4702497"/>
            <a:ext cx="9144000" cy="1655762"/>
          </a:xfrm>
        </p:spPr>
        <p:txBody>
          <a:bodyPr/>
          <a:lstStyle/>
          <a:p>
            <a:pPr algn="r"/>
            <a:r>
              <a:rPr lang="ko-KR" altLang="en-US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컴퓨터공학부</a:t>
            </a:r>
            <a:endParaRPr lang="en-US" altLang="ko-KR" b="1" dirty="0" smtClean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  <a:p>
            <a:pPr algn="r"/>
            <a:r>
              <a:rPr lang="ko-KR" altLang="en-US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권현우</a:t>
            </a:r>
            <a:endParaRPr lang="ko-KR" altLang="en-US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1" y="1722020"/>
            <a:ext cx="10317019" cy="10465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275" endPos="40000" dist="1016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6990063" y="1087118"/>
            <a:ext cx="4368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NEARTHLAB </a:t>
            </a:r>
            <a:r>
              <a:rPr lang="ko-KR" altLang="en-US" sz="2800" b="1" dirty="0" err="1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니어스랩</a:t>
            </a:r>
            <a:endParaRPr lang="ko-KR" altLang="en-US" sz="28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968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25"/>
          <a:stretch/>
        </p:blipFill>
        <p:spPr>
          <a:xfrm>
            <a:off x="-60175" y="0"/>
            <a:ext cx="12330545" cy="13485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공동창업자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3399" y="3399589"/>
            <a:ext cx="358967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CEO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최재혁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카이스트 학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석사 출신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두산중공업</a:t>
            </a:r>
            <a:endParaRPr lang="en-US" altLang="ko-KR" b="1" dirty="0" smtClean="0"/>
          </a:p>
          <a:p>
            <a:pPr marL="457200" lvl="2"/>
            <a:r>
              <a:rPr lang="ko-KR" altLang="en-US" b="1" dirty="0" smtClean="0"/>
              <a:t>원자력 발전소 운영 </a:t>
            </a:r>
            <a:r>
              <a:rPr lang="en-US" altLang="ko-KR" b="1" dirty="0" smtClean="0"/>
              <a:t>SW</a:t>
            </a:r>
            <a:r>
              <a:rPr lang="ko-KR" altLang="en-US" b="1" dirty="0" smtClean="0"/>
              <a:t>개발</a:t>
            </a:r>
            <a:endParaRPr lang="en-US" altLang="ko-KR" b="1" dirty="0" smtClean="0"/>
          </a:p>
          <a:p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어린 시절 나사 박물관 방문</a:t>
            </a:r>
            <a:endParaRPr lang="en-US" altLang="ko-KR" b="1" dirty="0" smtClean="0"/>
          </a:p>
          <a:p>
            <a:pPr lvl="1"/>
            <a:r>
              <a:rPr lang="ko-KR" altLang="en-US" b="1" dirty="0" smtClean="0"/>
              <a:t>우주를 날아다니며 탐험하는 로봇을 만들겠다는 꿈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073" name="image" descr="180612%20nearthlab%2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06" y="1552210"/>
            <a:ext cx="3405982" cy="510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173631" y="2254890"/>
            <a:ext cx="39702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CTO</a:t>
            </a:r>
            <a:r>
              <a:rPr lang="ko-KR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정영석</a:t>
            </a:r>
            <a:endParaRPr lang="en-US" altLang="ko-KR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카이스트 학</a:t>
            </a:r>
            <a:r>
              <a:rPr lang="en-US" altLang="ko-KR" b="1" dirty="0" smtClean="0"/>
              <a:t>/</a:t>
            </a:r>
            <a:r>
              <a:rPr lang="ko-KR" altLang="en-US" b="1" dirty="0" smtClean="0"/>
              <a:t>석사 출신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 smtClean="0"/>
              <a:t>쎄트렉아이</a:t>
            </a:r>
            <a:endParaRPr lang="en-US" altLang="ko-KR" b="1" dirty="0"/>
          </a:p>
          <a:p>
            <a:pPr lvl="1"/>
            <a:r>
              <a:rPr lang="ko-KR" altLang="en-US" b="1" dirty="0" smtClean="0"/>
              <a:t>인공위성 자세제어 </a:t>
            </a:r>
            <a:r>
              <a:rPr lang="en-US" altLang="ko-KR" b="1" dirty="0" smtClean="0"/>
              <a:t>SW </a:t>
            </a:r>
            <a:r>
              <a:rPr lang="ko-KR" altLang="en-US" b="1" dirty="0" smtClean="0"/>
              <a:t>개발</a:t>
            </a:r>
            <a:endParaRPr lang="en-US" altLang="ko-KR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08088" y="6285012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출처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아나드론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7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25"/>
          <a:stretch/>
        </p:blipFill>
        <p:spPr>
          <a:xfrm>
            <a:off x="-60175" y="0"/>
            <a:ext cx="12330545" cy="13485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창업 이야기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284119555"/>
              </p:ext>
            </p:extLst>
          </p:nvPr>
        </p:nvGraphicFramePr>
        <p:xfrm>
          <a:off x="709856" y="1582615"/>
          <a:ext cx="11300436" cy="501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36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05"/>
          <a:stretch/>
        </p:blipFill>
        <p:spPr>
          <a:xfrm>
            <a:off x="-79131" y="1"/>
            <a:ext cx="12344400" cy="1337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투자 유치 현황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627552" y="1801674"/>
            <a:ext cx="8128000" cy="4502411"/>
            <a:chOff x="1627552" y="1801674"/>
            <a:chExt cx="8128000" cy="450241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2555629" y="1934420"/>
              <a:ext cx="993531" cy="25497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2016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315306" y="4308343"/>
              <a:ext cx="993531" cy="25497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2018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627552" y="1801674"/>
              <a:ext cx="8128000" cy="4502411"/>
              <a:chOff x="2032000" y="1801674"/>
              <a:chExt cx="8128000" cy="4502411"/>
            </a:xfrm>
          </p:grpSpPr>
          <p:graphicFrame>
            <p:nvGraphicFramePr>
              <p:cNvPr id="3" name="다이어그램 2"/>
              <p:cNvGraphicFramePr/>
              <p:nvPr>
                <p:extLst>
                  <p:ext uri="{D42A27DB-BD31-4B8C-83A1-F6EECF244321}">
                    <p14:modId xmlns:p14="http://schemas.microsoft.com/office/powerpoint/2010/main" val="7431967"/>
                  </p:ext>
                </p:extLst>
              </p:nvPr>
            </p:nvGraphicFramePr>
            <p:xfrm>
              <a:off x="2032000" y="1801674"/>
              <a:ext cx="8128000" cy="45024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5" name="TextBox 4"/>
              <p:cNvSpPr txBox="1"/>
              <p:nvPr/>
            </p:nvSpPr>
            <p:spPr>
              <a:xfrm>
                <a:off x="7025056" y="3666392"/>
                <a:ext cx="3121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총 </a:t>
                </a:r>
                <a:r>
                  <a:rPr lang="en-US" altLang="ko-KR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33</a:t>
                </a:r>
                <a:r>
                  <a:rPr lang="ko-KR" altLang="en-US" sz="44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억 원</a:t>
                </a:r>
                <a:endParaRPr lang="ko-KR" altLang="en-US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9400674" y="6300551"/>
            <a:ext cx="308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thevc.kr/</a:t>
            </a:r>
            <a:r>
              <a:rPr lang="en-US" altLang="ko-KR" dirty="0" err="1" smtClean="0"/>
              <a:t>Nearthlab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2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18"/>
          <a:stretch/>
        </p:blipFill>
        <p:spPr>
          <a:xfrm>
            <a:off x="-158261" y="1"/>
            <a:ext cx="12476284" cy="13485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니어스랩의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목표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3564188636"/>
              </p:ext>
            </p:extLst>
          </p:nvPr>
        </p:nvGraphicFramePr>
        <p:xfrm>
          <a:off x="923192" y="1594961"/>
          <a:ext cx="10313378" cy="49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4426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81"/>
          <a:stretch/>
        </p:blipFill>
        <p:spPr>
          <a:xfrm>
            <a:off x="-114300" y="1"/>
            <a:ext cx="12414737" cy="1337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전망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3274733938"/>
              </p:ext>
            </p:extLst>
          </p:nvPr>
        </p:nvGraphicFramePr>
        <p:xfrm>
          <a:off x="705853" y="1801674"/>
          <a:ext cx="10764252" cy="468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545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5953" y="2032000"/>
            <a:ext cx="63361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b="1" dirty="0" smtClean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Q&amp;A</a:t>
            </a:r>
            <a:endParaRPr lang="ko-KR" altLang="en-US" sz="16600" b="1" dirty="0">
              <a:solidFill>
                <a:schemeClr val="bg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6"/>
          <a:stretch/>
        </p:blipFill>
        <p:spPr>
          <a:xfrm>
            <a:off x="-64655" y="1"/>
            <a:ext cx="12330545" cy="1337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3399" y="1480831"/>
            <a:ext cx="1082842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smtClean="0">
                <a:hlinkClick r:id="rId5"/>
              </a:rPr>
              <a:t>https://nearthlab.com</a:t>
            </a:r>
          </a:p>
          <a:p>
            <a:r>
              <a:rPr lang="en-US" altLang="ko-KR" u="sng" dirty="0" smtClean="0">
                <a:hlinkClick r:id="rId5"/>
              </a:rPr>
              <a:t>https</a:t>
            </a:r>
            <a:r>
              <a:rPr lang="en-US" altLang="ko-KR" u="sng" dirty="0">
                <a:hlinkClick r:id="rId5"/>
              </a:rPr>
              <a:t>://news.naver.com/main/read.nhn?mode=LSD&amp;mid=sec&amp;sid1=101&amp;oid=277&amp;aid=0003712735</a:t>
            </a:r>
            <a:endParaRPr lang="ko-KR" altLang="ko-KR" dirty="0"/>
          </a:p>
          <a:p>
            <a:r>
              <a:rPr lang="en-US" altLang="ko-KR" dirty="0"/>
              <a:t>https://news.naver.com/main/read.nhn?mode=LSD&amp;mid=sec&amp;sid1=101&amp;oid=030&amp;aid=0002495672</a:t>
            </a:r>
            <a:r>
              <a:rPr lang="ko-KR" altLang="ko-KR" dirty="0" smtClean="0">
                <a:effectLst/>
              </a:rPr>
              <a:t> </a:t>
            </a:r>
            <a:r>
              <a:rPr lang="en-US" altLang="ko-KR" dirty="0"/>
              <a:t> </a:t>
            </a:r>
            <a:endParaRPr lang="ko-KR" altLang="ko-KR" dirty="0"/>
          </a:p>
          <a:p>
            <a:r>
              <a:rPr lang="en-US" altLang="ko-KR" dirty="0"/>
              <a:t>http://news.mk.co.kr/newsRead.php?&amp;year=2017&amp;no=356245</a:t>
            </a:r>
            <a:endParaRPr lang="ko-KR" altLang="ko-KR" dirty="0"/>
          </a:p>
          <a:p>
            <a:r>
              <a:rPr lang="en-US" altLang="ko-KR" dirty="0"/>
              <a:t>http://www.viva100.com/main/view.php?key=20170627010009798</a:t>
            </a:r>
            <a:endParaRPr lang="ko-KR" altLang="ko-KR" dirty="0"/>
          </a:p>
          <a:p>
            <a:r>
              <a:rPr lang="en-US" altLang="ko-KR" u="sng" dirty="0">
                <a:hlinkClick r:id="rId6"/>
              </a:rPr>
              <a:t>http://jmagazine.joins.com/forbes/view/319808</a:t>
            </a:r>
            <a:endParaRPr lang="ko-KR" altLang="ko-KR" dirty="0"/>
          </a:p>
          <a:p>
            <a:r>
              <a:rPr lang="en-US" altLang="ko-KR" dirty="0"/>
              <a:t>jmagazine.joins.com/economist/view/3202</a:t>
            </a:r>
            <a:endParaRPr lang="ko-KR" altLang="ko-KR" dirty="0"/>
          </a:p>
          <a:p>
            <a:r>
              <a:rPr lang="en-US" altLang="ko-KR" u="sng" dirty="0">
                <a:hlinkClick r:id="rId7"/>
              </a:rPr>
              <a:t>https://www.hankyung.com/society/article/2018060649411</a:t>
            </a:r>
            <a:endParaRPr lang="ko-KR" altLang="ko-KR" dirty="0"/>
          </a:p>
          <a:p>
            <a:r>
              <a:rPr lang="en-US" altLang="ko-KR" u="sng" dirty="0">
                <a:hlinkClick r:id="rId8"/>
              </a:rPr>
              <a:t>http://www.hankookilbo.com/News/Read/201805251430357602</a:t>
            </a:r>
            <a:endParaRPr lang="ko-KR" altLang="ko-KR" dirty="0"/>
          </a:p>
          <a:p>
            <a:r>
              <a:rPr lang="en-US" altLang="ko-KR" u="sng" dirty="0">
                <a:hlinkClick r:id="rId9"/>
              </a:rPr>
              <a:t>http://www.e2news.com/news/articleView.html?idxno=201031</a:t>
            </a:r>
            <a:r>
              <a:rPr lang="en-US" altLang="ko-KR" dirty="0"/>
              <a:t> </a:t>
            </a:r>
            <a:endParaRPr lang="ko-KR" altLang="ko-KR" dirty="0"/>
          </a:p>
          <a:p>
            <a:r>
              <a:rPr lang="en-US" altLang="ko-KR" u="sng" dirty="0">
                <a:hlinkClick r:id="rId10"/>
              </a:rPr>
              <a:t>http://www.enewstoday.co.kr/news/articleView.html?idxno=1236082</a:t>
            </a:r>
            <a:endParaRPr lang="ko-KR" altLang="ko-KR" dirty="0"/>
          </a:p>
          <a:p>
            <a:r>
              <a:rPr lang="en-US" altLang="ko-KR" dirty="0"/>
              <a:t>http://weekly.donga.com/3/all/11/1508332/1</a:t>
            </a:r>
            <a:endParaRPr lang="ko-KR" altLang="ko-KR" dirty="0"/>
          </a:p>
          <a:p>
            <a:r>
              <a:rPr lang="en-US" altLang="ko-KR" u="sng" dirty="0">
                <a:hlinkClick r:id="rId11"/>
              </a:rPr>
              <a:t>http://www.energydaily.co.kr/news/articleView.html?idxno=96193</a:t>
            </a:r>
            <a:endParaRPr lang="ko-KR" altLang="ko-KR" dirty="0"/>
          </a:p>
          <a:p>
            <a:r>
              <a:rPr lang="en-US" altLang="ko-KR" u="sng" dirty="0">
                <a:hlinkClick r:id="rId12"/>
              </a:rPr>
              <a:t>http://</a:t>
            </a:r>
            <a:r>
              <a:rPr lang="en-US" altLang="ko-KR" u="sng" dirty="0" smtClean="0">
                <a:hlinkClick r:id="rId12"/>
              </a:rPr>
              <a:t>www.e2news.com/news/articleView.html?idxno=208603</a:t>
            </a:r>
            <a:endParaRPr lang="en-US" altLang="ko-KR" u="sng" dirty="0" smtClean="0"/>
          </a:p>
          <a:p>
            <a:r>
              <a:rPr lang="en-US" altLang="ko-KR" u="sng" dirty="0">
                <a:hlinkClick r:id="rId13"/>
              </a:rPr>
              <a:t>http://www.datanet.co.kr/news/articleView.html?idxno=132690</a:t>
            </a:r>
            <a:endParaRPr lang="ko-KR" altLang="ko-KR" dirty="0"/>
          </a:p>
          <a:p>
            <a:r>
              <a:rPr lang="en-US" altLang="ko-KR" u="sng" dirty="0">
                <a:hlinkClick r:id="rId14"/>
              </a:rPr>
              <a:t>https://www.anadronestarting.com/니어스랩</a:t>
            </a:r>
            <a:r>
              <a:rPr lang="en-US" altLang="ko-KR" u="sng" dirty="0" smtClean="0">
                <a:hlinkClick r:id="rId14"/>
              </a:rPr>
              <a:t>/</a:t>
            </a:r>
            <a:endParaRPr lang="en-US" altLang="ko-KR" dirty="0" smtClean="0"/>
          </a:p>
          <a:p>
            <a:r>
              <a:rPr lang="en-US" altLang="ko-KR" dirty="0" smtClean="0">
                <a:hlinkClick r:id="rId15"/>
              </a:rPr>
              <a:t>https://thevc.kr/Nearthlab</a:t>
            </a:r>
            <a:endParaRPr lang="en-US" altLang="ko-KR" dirty="0" smtClean="0"/>
          </a:p>
          <a:p>
            <a:r>
              <a:rPr lang="en-US" altLang="ko-KR" dirty="0" smtClean="0"/>
              <a:t>www.thebell.co.kr/free/content/ArticleView.asp?key=201807160100028040001796&amp;lcode=00&amp;page=1&amp;svccode=00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464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6"/>
          <a:stretch/>
        </p:blipFill>
        <p:spPr>
          <a:xfrm>
            <a:off x="-64655" y="1"/>
            <a:ext cx="12330545" cy="1337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니어스랩에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대하여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24" name="그룹 23"/>
          <p:cNvGrpSpPr/>
          <p:nvPr/>
        </p:nvGrpSpPr>
        <p:grpSpPr>
          <a:xfrm>
            <a:off x="875507" y="1950280"/>
            <a:ext cx="10650985" cy="4133629"/>
            <a:chOff x="2325745" y="2110153"/>
            <a:chExt cx="6950614" cy="3348538"/>
          </a:xfrm>
        </p:grpSpPr>
        <p:sp>
          <p:nvSpPr>
            <p:cNvPr id="19" name="직사각형 18"/>
            <p:cNvSpPr/>
            <p:nvPr/>
          </p:nvSpPr>
          <p:spPr>
            <a:xfrm>
              <a:off x="2357152" y="2699238"/>
              <a:ext cx="6868094" cy="230358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ko-KR" sz="3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산업 </a:t>
              </a:r>
              <a:r>
                <a:rPr lang="ko-KR" altLang="ko-KR" sz="3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시설물 점검</a:t>
              </a:r>
              <a:r>
                <a:rPr lang="ko-KR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을 </a:t>
              </a:r>
              <a:r>
                <a:rPr lang="ko-KR" altLang="ko-KR" sz="2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위한</a:t>
              </a:r>
              <a:endPara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ko-KR" sz="3600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자율비행</a:t>
              </a:r>
              <a:r>
                <a:rPr lang="ko-KR" altLang="ko-KR" sz="36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ko-KR" sz="3600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드론</a:t>
              </a:r>
              <a:r>
                <a:rPr lang="ko-KR" altLang="ko-KR" sz="2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서비스와 </a:t>
              </a:r>
              <a:r>
                <a:rPr lang="ko-KR" altLang="ko-KR" sz="2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솔루션</a:t>
              </a:r>
              <a:r>
                <a:rPr lang="ko-KR" altLang="en-US" sz="2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을</a:t>
              </a:r>
              <a:endParaRPr lang="en-US" altLang="ko-KR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ko-KR" sz="280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제공하는 </a:t>
              </a:r>
              <a:r>
                <a:rPr lang="ko-KR" altLang="ko-KR" sz="2800" dirty="0" err="1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스타트업</a:t>
              </a:r>
              <a:endParaRPr lang="ko-KR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253003" y="2355273"/>
              <a:ext cx="1023356" cy="3103418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95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 flipH="1">
              <a:off x="2325745" y="2110153"/>
              <a:ext cx="1051066" cy="3103418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9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78772" y="2781480"/>
            <a:ext cx="650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“</a:t>
            </a:r>
            <a:endParaRPr lang="ko-KR" altLang="en-US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00316" y="4336933"/>
            <a:ext cx="650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”</a:t>
            </a:r>
            <a:endParaRPr lang="ko-KR" altLang="en-US" sz="6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46"/>
          <a:stretch/>
        </p:blipFill>
        <p:spPr>
          <a:xfrm>
            <a:off x="-64655" y="1"/>
            <a:ext cx="12330545" cy="133703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니어스랩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의미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8" name="그룹 17"/>
          <p:cNvGrpSpPr/>
          <p:nvPr/>
        </p:nvGrpSpPr>
        <p:grpSpPr>
          <a:xfrm>
            <a:off x="888998" y="2217346"/>
            <a:ext cx="10221370" cy="2299855"/>
            <a:chOff x="888998" y="1681018"/>
            <a:chExt cx="10221370" cy="2299855"/>
          </a:xfrm>
        </p:grpSpPr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458079811"/>
                </p:ext>
              </p:extLst>
            </p:nvPr>
          </p:nvGraphicFramePr>
          <p:xfrm>
            <a:off x="888998" y="1681018"/>
            <a:ext cx="10160001" cy="2299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6104523" y="2617701"/>
              <a:ext cx="1921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ko-KR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Laboratory</a:t>
              </a:r>
              <a:endParaRPr lang="ko-KR" altLang="en-US" sz="2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754030" y="2553931"/>
              <a:ext cx="2356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ko-KR" sz="32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Nearthlab</a:t>
              </a:r>
              <a:endParaRPr lang="ko-KR" altLang="en-US" sz="3200" b="1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65780" y="4988150"/>
            <a:ext cx="8548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800" b="1" dirty="0" smtClean="0"/>
              <a:t>인공위성보다 </a:t>
            </a:r>
            <a:r>
              <a:rPr lang="ko-KR" altLang="ko-KR" sz="2800" b="1" dirty="0"/>
              <a:t>더 가까운 </a:t>
            </a:r>
            <a:r>
              <a:rPr lang="ko-KR" altLang="ko-KR" sz="2800" b="1" dirty="0" smtClean="0"/>
              <a:t>곳에서</a:t>
            </a:r>
            <a:endParaRPr lang="en-US" altLang="ko-KR" sz="2800" b="1" dirty="0" smtClean="0"/>
          </a:p>
          <a:p>
            <a:r>
              <a:rPr lang="ko-KR" altLang="ko-KR" sz="2800" b="1" dirty="0" smtClean="0"/>
              <a:t>유의미한 </a:t>
            </a:r>
            <a:r>
              <a:rPr lang="ko-KR" altLang="ko-KR" sz="2800" b="1" dirty="0"/>
              <a:t>데이터를 수집해 제공하는 것을 목표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37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2"/>
          <a:stretch/>
        </p:blipFill>
        <p:spPr>
          <a:xfrm>
            <a:off x="-101600" y="0"/>
            <a:ext cx="12395200" cy="13485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제품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1" name="그림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"/>
          <a:stretch/>
        </p:blipFill>
        <p:spPr bwMode="auto">
          <a:xfrm>
            <a:off x="6889157" y="2515422"/>
            <a:ext cx="4689232" cy="3254302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533399" y="2126636"/>
            <a:ext cx="5448928" cy="4031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cs typeface="Times New Roman" panose="02020603050405020304" pitchFamily="18" charset="0"/>
              </a:rPr>
              <a:t>풍력발전기 안전점검</a:t>
            </a: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pPr lvl="1"/>
            <a:r>
              <a:rPr lang="ko-KR" altLang="en-US" sz="3200" b="1" dirty="0" smtClean="0">
                <a:cs typeface="Times New Roman" panose="02020603050405020304" pitchFamily="18" charset="0"/>
              </a:rPr>
              <a:t>자동화 솔루션</a:t>
            </a: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 smtClean="0">
                <a:cs typeface="Times New Roman" panose="02020603050405020304" pitchFamily="18" charset="0"/>
              </a:rPr>
              <a:t>자율비행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 </a:t>
            </a:r>
            <a:r>
              <a:rPr lang="ko-KR" altLang="en-US" sz="3200" b="1" dirty="0" err="1" smtClean="0">
                <a:cs typeface="Times New Roman" panose="02020603050405020304" pitchFamily="18" charset="0"/>
              </a:rPr>
              <a:t>드론을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 이용하여</a:t>
            </a: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pPr lvl="1"/>
            <a:r>
              <a:rPr lang="ko-KR" altLang="ko-KR" sz="3200" b="1" dirty="0" smtClean="0">
                <a:cs typeface="Times New Roman" panose="02020603050405020304" pitchFamily="18" charset="0"/>
              </a:rPr>
              <a:t>자동으로 수행</a:t>
            </a: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endParaRPr lang="en-US" altLang="ko-KR" sz="3200" b="1" dirty="0"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cs typeface="Times New Roman" panose="02020603050405020304" pitchFamily="18" charset="0"/>
              </a:rPr>
              <a:t>수집</a:t>
            </a:r>
            <a:r>
              <a:rPr lang="en-US" altLang="ko-KR" sz="3200" b="1" dirty="0" smtClean="0">
                <a:cs typeface="Times New Roman" panose="02020603050405020304" pitchFamily="18" charset="0"/>
              </a:rPr>
              <a:t>-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저장</a:t>
            </a:r>
            <a:r>
              <a:rPr lang="en-US" altLang="ko-KR" sz="3200" b="1" dirty="0" smtClean="0">
                <a:cs typeface="Times New Roman" panose="02020603050405020304" pitchFamily="18" charset="0"/>
              </a:rPr>
              <a:t>-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분석</a:t>
            </a:r>
            <a:r>
              <a:rPr lang="en-US" altLang="ko-KR" sz="3200" b="1" dirty="0" smtClean="0">
                <a:cs typeface="Times New Roman" panose="02020603050405020304" pitchFamily="18" charset="0"/>
              </a:rPr>
              <a:t>-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전달의</a:t>
            </a:r>
            <a:endParaRPr lang="en-US" altLang="ko-KR" sz="3200" b="1" dirty="0" smtClean="0">
              <a:cs typeface="Times New Roman" panose="02020603050405020304" pitchFamily="18" charset="0"/>
            </a:endParaRPr>
          </a:p>
          <a:p>
            <a:pPr lvl="1"/>
            <a:r>
              <a:rPr lang="ko-KR" altLang="en-US" sz="3200" b="1" dirty="0" smtClean="0">
                <a:cs typeface="Times New Roman" panose="02020603050405020304" pitchFamily="18" charset="0"/>
              </a:rPr>
              <a:t>흐름 </a:t>
            </a:r>
            <a:r>
              <a:rPr lang="ko-KR" altLang="en-US" sz="3200" b="1" dirty="0" smtClean="0">
                <a:cs typeface="Times New Roman" panose="02020603050405020304" pitchFamily="18" charset="0"/>
              </a:rPr>
              <a:t>전체를 자동화</a:t>
            </a:r>
            <a:endParaRPr lang="ko-KR" alt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92716" y="5903494"/>
            <a:ext cx="368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사진 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전자신문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83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2"/>
          <a:stretch/>
        </p:blipFill>
        <p:spPr>
          <a:xfrm>
            <a:off x="-101600" y="0"/>
            <a:ext cx="12395200" cy="13485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안전점검 과정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420790781"/>
              </p:ext>
            </p:extLst>
          </p:nvPr>
        </p:nvGraphicFramePr>
        <p:xfrm>
          <a:off x="1600201" y="1670538"/>
          <a:ext cx="9012114" cy="4976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976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2"/>
          <a:stretch/>
        </p:blipFill>
        <p:spPr>
          <a:xfrm>
            <a:off x="-101600" y="0"/>
            <a:ext cx="12395200" cy="13485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작업 방식과의 비교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4232647803"/>
              </p:ext>
            </p:extLst>
          </p:nvPr>
        </p:nvGraphicFramePr>
        <p:xfrm>
          <a:off x="1239891" y="1620253"/>
          <a:ext cx="9809107" cy="494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570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2"/>
          <a:stretch/>
        </p:blipFill>
        <p:spPr>
          <a:xfrm>
            <a:off x="-101600" y="0"/>
            <a:ext cx="12395200" cy="13485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풍력발전 시장을 공략한 이유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모서리가 둥근 직사각형 2"/>
          <p:cNvSpPr/>
          <p:nvPr/>
        </p:nvSpPr>
        <p:spPr>
          <a:xfrm>
            <a:off x="1219200" y="1829187"/>
            <a:ext cx="9689431" cy="85023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“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니어스랩의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 기술과 가능성을 집약</a:t>
            </a:r>
            <a:r>
              <a:rPr lang="ko-KR" altLang="en-US" sz="2800" b="1" dirty="0">
                <a:solidFill>
                  <a:schemeClr val="tx1"/>
                </a:solidFill>
              </a:rPr>
              <a:t>하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여 보여주기에 적합</a:t>
            </a:r>
            <a:r>
              <a:rPr lang="en-US" altLang="ko-KR" sz="2800" b="1" dirty="0" smtClean="0">
                <a:solidFill>
                  <a:schemeClr val="tx1"/>
                </a:solidFill>
              </a:rPr>
              <a:t>”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66279438"/>
              </p:ext>
            </p:extLst>
          </p:nvPr>
        </p:nvGraphicFramePr>
        <p:xfrm>
          <a:off x="1556085" y="3497178"/>
          <a:ext cx="9079831" cy="2646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20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33399" y="1604327"/>
            <a:ext cx="5445369" cy="4994031"/>
            <a:chOff x="1390162" y="1124112"/>
            <a:chExt cx="5908381" cy="5418667"/>
          </a:xfrm>
        </p:grpSpPr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3641760934"/>
                </p:ext>
              </p:extLst>
            </p:nvPr>
          </p:nvGraphicFramePr>
          <p:xfrm>
            <a:off x="1390162" y="1124112"/>
            <a:ext cx="5908381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052" name="Picture 4" descr="http://nearthlab.com/wp-content/uploads/2018/01/r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750" y="3259357"/>
              <a:ext cx="1322938" cy="1322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nearthlab.com/wp-content/uploads/2018/01/re3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299" y="4902780"/>
              <a:ext cx="1143597" cy="114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nearthlab.com/wp-content/uploads/2018/01/re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299" y="1686411"/>
              <a:ext cx="1069471" cy="106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96"/>
          <a:stretch/>
        </p:blipFill>
        <p:spPr>
          <a:xfrm>
            <a:off x="-60175" y="-1"/>
            <a:ext cx="12330545" cy="13485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30248" y="2092569"/>
            <a:ext cx="5466808" cy="1015654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ko-KR" altLang="ko-KR" b="1" dirty="0" smtClean="0"/>
              <a:t>실시간으로 </a:t>
            </a:r>
            <a:r>
              <a:rPr lang="ko-KR" altLang="ko-KR" b="1" dirty="0"/>
              <a:t>기체의 이상을 </a:t>
            </a:r>
            <a:r>
              <a:rPr lang="ko-KR" altLang="ko-KR" b="1" dirty="0" smtClean="0"/>
              <a:t>감지</a:t>
            </a:r>
            <a:endParaRPr lang="en-US" altLang="ko-KR" b="1" dirty="0" smtClean="0"/>
          </a:p>
          <a:p>
            <a:r>
              <a:rPr lang="ko-KR" altLang="ko-KR" b="1" dirty="0" smtClean="0"/>
              <a:t>일부 결함이 발생해도 </a:t>
            </a:r>
            <a:r>
              <a:rPr lang="ko-KR" altLang="en-US" b="1" dirty="0" smtClean="0"/>
              <a:t>안전한 </a:t>
            </a:r>
            <a:r>
              <a:rPr lang="ko-KR" altLang="ko-KR" b="1" dirty="0" smtClean="0"/>
              <a:t>다중화 기술</a:t>
            </a:r>
            <a:endParaRPr lang="ko-KR" altLang="ko-KR" b="1" dirty="0"/>
          </a:p>
          <a:p>
            <a:r>
              <a:rPr lang="ko-KR" altLang="ko-KR" b="1" dirty="0"/>
              <a:t>방수</a:t>
            </a:r>
            <a:r>
              <a:rPr lang="en-US" altLang="ko-KR" b="1" dirty="0"/>
              <a:t>, </a:t>
            </a:r>
            <a:r>
              <a:rPr lang="ko-KR" altLang="ko-KR" b="1" dirty="0"/>
              <a:t>방진</a:t>
            </a:r>
            <a:r>
              <a:rPr lang="en-US" altLang="ko-KR" b="1" dirty="0"/>
              <a:t>, </a:t>
            </a:r>
            <a:r>
              <a:rPr lang="ko-KR" altLang="ko-KR" b="1" dirty="0"/>
              <a:t>극한의 온도에서도 </a:t>
            </a:r>
            <a:r>
              <a:rPr lang="ko-KR" altLang="ko-KR" b="1" dirty="0" smtClean="0"/>
              <a:t>동작</a:t>
            </a:r>
            <a:endParaRPr lang="ko-KR" altLang="ko-KR" b="1" dirty="0"/>
          </a:p>
        </p:txBody>
      </p:sp>
      <p:sp>
        <p:nvSpPr>
          <p:cNvPr id="19" name="직사각형 18"/>
          <p:cNvSpPr/>
          <p:nvPr/>
        </p:nvSpPr>
        <p:spPr>
          <a:xfrm>
            <a:off x="6130247" y="3593515"/>
            <a:ext cx="5466808" cy="1015654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ko-KR" altLang="en-US" b="1" dirty="0" smtClean="0"/>
              <a:t>숙련된 파일럿이 불필요</a:t>
            </a:r>
            <a:endParaRPr lang="en-US" altLang="ko-KR" b="1" dirty="0" smtClean="0"/>
          </a:p>
          <a:p>
            <a:r>
              <a:rPr lang="ko-KR" altLang="en-US" b="1" dirty="0" smtClean="0"/>
              <a:t>제한된 환경에서 높은 성능 필요</a:t>
            </a:r>
            <a:endParaRPr lang="ko-KR" altLang="ko-KR" b="1" dirty="0"/>
          </a:p>
          <a:p>
            <a:r>
              <a:rPr lang="ko-KR" altLang="en-US" b="1" dirty="0" smtClean="0"/>
              <a:t>독자적인 </a:t>
            </a:r>
            <a:r>
              <a:rPr lang="ko-KR" altLang="en-US" b="1" dirty="0" err="1" smtClean="0"/>
              <a:t>딥러닝</a:t>
            </a:r>
            <a:r>
              <a:rPr lang="ko-KR" altLang="en-US" b="1" dirty="0" smtClean="0"/>
              <a:t> 알고리즘</a:t>
            </a:r>
            <a:endParaRPr lang="ko-KR" altLang="ko-KR" b="1" dirty="0"/>
          </a:p>
        </p:txBody>
      </p:sp>
      <p:sp>
        <p:nvSpPr>
          <p:cNvPr id="20" name="직사각형 19"/>
          <p:cNvSpPr/>
          <p:nvPr/>
        </p:nvSpPr>
        <p:spPr>
          <a:xfrm>
            <a:off x="6130246" y="5103253"/>
            <a:ext cx="5466808" cy="1015654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r>
              <a:rPr lang="ko-KR" altLang="ko-KR" b="1" dirty="0"/>
              <a:t>광학</a:t>
            </a:r>
            <a:r>
              <a:rPr lang="en-US" altLang="ko-KR" b="1" dirty="0"/>
              <a:t>, </a:t>
            </a:r>
            <a:r>
              <a:rPr lang="ko-KR" altLang="ko-KR" b="1" dirty="0"/>
              <a:t>열화상 카메라를 소형화하여 제공</a:t>
            </a:r>
            <a:endParaRPr lang="en-US" altLang="ko-KR" b="1" dirty="0" smtClean="0"/>
          </a:p>
          <a:p>
            <a:r>
              <a:rPr lang="ko-KR" altLang="ko-KR" b="1" dirty="0"/>
              <a:t>안전점검 대상까지 거리를 정밀하게 측정</a:t>
            </a:r>
          </a:p>
          <a:p>
            <a:r>
              <a:rPr lang="ko-KR" altLang="ko-KR" b="1" dirty="0"/>
              <a:t>영상처리와 </a:t>
            </a:r>
            <a:r>
              <a:rPr lang="ko-KR" altLang="ko-KR" b="1" dirty="0" err="1"/>
              <a:t>딥러닝</a:t>
            </a:r>
            <a:r>
              <a:rPr lang="ko-KR" altLang="ko-KR" b="1" dirty="0"/>
              <a:t> </a:t>
            </a:r>
            <a:r>
              <a:rPr lang="ko-KR" altLang="ko-KR" b="1" dirty="0" smtClean="0"/>
              <a:t>기술</a:t>
            </a:r>
            <a:r>
              <a:rPr lang="ko-KR" altLang="en-US" b="1" dirty="0" smtClean="0"/>
              <a:t>로</a:t>
            </a:r>
            <a:r>
              <a:rPr lang="ko-KR" altLang="ko-KR" b="1" dirty="0" smtClean="0"/>
              <a:t> </a:t>
            </a:r>
            <a:r>
              <a:rPr lang="ko-KR" altLang="ko-KR" b="1" dirty="0"/>
              <a:t>결함을 자동으로 감지</a:t>
            </a:r>
          </a:p>
        </p:txBody>
      </p:sp>
    </p:spTree>
    <p:extLst>
      <p:ext uri="{BB962C8B-B14F-4D97-AF65-F5344CB8AC3E}">
        <p14:creationId xmlns:p14="http://schemas.microsoft.com/office/powerpoint/2010/main" val="2589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1743205549"/>
              </p:ext>
            </p:extLst>
          </p:nvPr>
        </p:nvGraphicFramePr>
        <p:xfrm>
          <a:off x="647152" y="0"/>
          <a:ext cx="14353309" cy="7786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47"/>
          <a:stretch/>
        </p:blipFill>
        <p:spPr>
          <a:xfrm>
            <a:off x="-128337" y="0"/>
            <a:ext cx="12432632" cy="135307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399" y="1147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성과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22" y="476111"/>
            <a:ext cx="3326870" cy="34086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753726" y="4108000"/>
            <a:ext cx="161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saramin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8026337" y="5979211"/>
            <a:ext cx="1616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더벨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08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512</Words>
  <Application>Microsoft Office PowerPoint</Application>
  <PresentationFormat>와이드스크린</PresentationFormat>
  <Paragraphs>168</Paragraphs>
  <Slides>16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Arial Black</vt:lpstr>
      <vt:lpstr>Times New Roman</vt:lpstr>
      <vt:lpstr>Office 테마</vt:lpstr>
      <vt:lpstr>PowerPoint 프레젠테이션</vt:lpstr>
      <vt:lpstr>니어스랩에 대하여</vt:lpstr>
      <vt:lpstr>“니어스랩”의 의미</vt:lpstr>
      <vt:lpstr>제품</vt:lpstr>
      <vt:lpstr>안전점검 과정</vt:lpstr>
      <vt:lpstr>기존 작업 방식과의 비교</vt:lpstr>
      <vt:lpstr>풍력발전 시장을 공략한 이유</vt:lpstr>
      <vt:lpstr>기술</vt:lpstr>
      <vt:lpstr>성과</vt:lpstr>
      <vt:lpstr>공동창업자</vt:lpstr>
      <vt:lpstr>창업 이야기</vt:lpstr>
      <vt:lpstr>투자 유치 현황</vt:lpstr>
      <vt:lpstr>니어스랩의 목표</vt:lpstr>
      <vt:lpstr>전망</vt:lpstr>
      <vt:lpstr>PowerPoint 프레젠테이션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Hyunwoo</dc:creator>
  <cp:lastModifiedBy>Kwon Hyunwoo</cp:lastModifiedBy>
  <cp:revision>107</cp:revision>
  <dcterms:created xsi:type="dcterms:W3CDTF">2019-05-31T10:29:53Z</dcterms:created>
  <dcterms:modified xsi:type="dcterms:W3CDTF">2019-06-02T07:51:52Z</dcterms:modified>
</cp:coreProperties>
</file>